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27" r:id="rId2"/>
    <p:sldMasterId id="2147483845" r:id="rId3"/>
    <p:sldMasterId id="2147483861" r:id="rId4"/>
    <p:sldMasterId id="2147483865" r:id="rId5"/>
  </p:sldMasterIdLst>
  <p:notesMasterIdLst>
    <p:notesMasterId r:id="rId25"/>
  </p:notesMasterIdLst>
  <p:sldIdLst>
    <p:sldId id="397" r:id="rId6"/>
    <p:sldId id="461" r:id="rId7"/>
    <p:sldId id="465" r:id="rId8"/>
    <p:sldId id="439" r:id="rId9"/>
    <p:sldId id="440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2" r:id="rId18"/>
    <p:sldId id="453" r:id="rId19"/>
    <p:sldId id="457" r:id="rId20"/>
    <p:sldId id="468" r:id="rId21"/>
    <p:sldId id="470" r:id="rId22"/>
    <p:sldId id="467" r:id="rId23"/>
    <p:sldId id="45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9966"/>
    <a:srgbClr val="00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7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8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8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9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33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0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7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71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93A9-A9F3-46F3-82FA-F17E0B390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603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99DC-593E-40B0-870D-9C0443FD3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62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EF095-EFFB-4F0E-AA11-EA281D17F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0961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9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0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18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89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92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98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889E-8677-4CC1-8F03-39AC58BA6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3835"/>
      </p:ext>
    </p:extLst>
  </p:cSld>
  <p:clrMapOvr>
    <a:masterClrMapping/>
  </p:clrMapOvr>
  <p:transition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39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5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1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545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57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90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CFA84-D4C3-4A48-8E1E-454804E3C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80420"/>
      </p:ext>
    </p:extLst>
  </p:cSld>
  <p:clrMapOvr>
    <a:masterClrMapping/>
  </p:clrMapOvr>
  <p:transition spd="slow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3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96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545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91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3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55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7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03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9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7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CAF532-B578-4129-A750-4B3863C40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5980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9BDFEA-D593-457C-A5F0-DDE646C11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45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D22A-1426-4ACB-BD1A-8A9DE96CD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7098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58228-E93F-4DD5-AFC5-AC1B484E0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8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521F1-8C42-4DDB-A5E3-675DBE301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396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364-BF25-4B40-BAEF-BED84E3F2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509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theme" Target="../theme/theme3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theme" Target="../theme/theme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6837CF-838F-462C-8107-F9A13DF87E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media1.m4a"/><Relationship Id="rId7" Type="http://schemas.openxmlformats.org/officeDocument/2006/relationships/image" Target="../media/image54.png"/><Relationship Id="rId2" Type="http://schemas.microsoft.com/office/2007/relationships/media" Target="../media/media1.m4a"/><Relationship Id="rId1" Type="http://schemas.openxmlformats.org/officeDocument/2006/relationships/tags" Target="../tags/tag15.xml"/><Relationship Id="rId6" Type="http://schemas.openxmlformats.org/officeDocument/2006/relationships/image" Target="../media/image53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9.jp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8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ión de una niña y una lupa en una hermosa naturaleza Foto de archivo - 17024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0442" y="210442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TỰ NHIÊN VÀ XÃ HỘI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722465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15: CÂY XUNG QUANH 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5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7449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55237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84899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855237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42" y="5784899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0754199" y="247914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329311" y="383522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6928520" y="1826471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4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56" y="201396"/>
            <a:ext cx="3657600" cy="1325563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ĂN CỦ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à r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690688"/>
            <a:ext cx="3967162" cy="3643312"/>
          </a:xfrm>
          <a:prstGeom prst="rect">
            <a:avLst/>
          </a:prstGeom>
        </p:spPr>
      </p:pic>
      <p:sp>
        <p:nvSpPr>
          <p:cNvPr id="6" name="AutoShape 4" descr="Khoai Tây Bi gọt vỏ chữa bệnh và làm đẹp - Thực phẩm Đồng Xa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1690688"/>
            <a:ext cx="3606800" cy="325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900" y="1628774"/>
            <a:ext cx="2705100" cy="2790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8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774" y="160338"/>
            <a:ext cx="4264025" cy="1325563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ĂN 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9537"/>
            <a:ext cx="3352800" cy="2938463"/>
          </a:xfrm>
          <a:prstGeom prst="rect">
            <a:avLst/>
          </a:prstGeom>
        </p:spPr>
      </p:pic>
      <p:pic>
        <p:nvPicPr>
          <p:cNvPr id="5122" name="Picture 2" descr="Dưa chuột (dưa leo) hữu cơ EM 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39400"/>
            <a:ext cx="7158038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0CXzRuRG33ztR1oVYutxFbW-Ab0_UVcWdLVFPqSCtinYGIX0QLj8oY73b_7Iut9PsD-UUhtTJ&amp;usqp=C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61356"/>
            <a:ext cx="2933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REIUiyh9w8YMrLppnDGsNlEBleQdt3TpF-n-_Bbj2iLuiuiqQWo762-SkZh2g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27906"/>
            <a:ext cx="3962400" cy="28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Cà chua be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611" y="3742207"/>
            <a:ext cx="3861089" cy="2976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4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411"/>
            <a:ext cx="10515600" cy="770227"/>
          </a:xfrm>
          <a:solidFill>
            <a:srgbClr val="FF9966"/>
          </a:solidFill>
        </p:spPr>
        <p:txBody>
          <a:bodyPr>
            <a:norm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ĂN, NƯỚC ÉP ĐƯỢC CHẾ BIẾN TỪ RAU CỦ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90688"/>
            <a:ext cx="3276600" cy="2127538"/>
          </a:xfrm>
          <a:prstGeom prst="rect">
            <a:avLst/>
          </a:prstGeom>
        </p:spPr>
      </p:pic>
      <p:pic>
        <p:nvPicPr>
          <p:cNvPr id="1026" name="Picture 2" descr="Rau muống xào tỏi - Bí quyết để có món rau xào ngon đúng điệ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6699"/>
            <a:ext cx="3098800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ách Làm Món Hoa thiên lý nấu tôm tươi của Thế Vy - Cook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0" y="2286000"/>
            <a:ext cx="3200400" cy="2514600"/>
          </a:xfrm>
          <a:prstGeom prst="rect">
            <a:avLst/>
          </a:prstGeom>
        </p:spPr>
      </p:pic>
      <p:sp>
        <p:nvSpPr>
          <p:cNvPr id="8" name="AutoShape 6" descr="Nước ép cà chua: Thức uống giúp bạn ngăn ngừa bệnh • Hello Bac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191000"/>
            <a:ext cx="3241675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4170218"/>
            <a:ext cx="2971799" cy="2518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278"/>
    </mc:Choice>
    <mc:Fallback xmlns="">
      <p:transition advTm="252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0464"/>
            <a:ext cx="8458200" cy="685800"/>
          </a:xfrm>
          <a:solidFill>
            <a:srgbClr val="FF99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RAU, CỦ, QUẢ DÙNG ĐỂ TRANG TRÍ THỨC ĂN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1600200"/>
            <a:ext cx="4048125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3074"/>
            <a:ext cx="3267075" cy="304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066800"/>
            <a:ext cx="4586287" cy="2917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0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713"/>
    </mc:Choice>
    <mc:Fallback xmlns="">
      <p:transition advTm="2871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591" y="1371600"/>
            <a:ext cx="5257800" cy="854075"/>
          </a:xfrm>
          <a:solidFill>
            <a:srgbClr val="FF99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ĂN RAU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667000" y="3052689"/>
            <a:ext cx="9144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591" y="2705686"/>
            <a:ext cx="8051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vitamin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657600"/>
            <a:ext cx="3706091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5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623"/>
    </mc:Choice>
    <mc:Fallback xmlns="">
      <p:transition advTm="22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6" y="1"/>
            <a:ext cx="3648227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" y="22723"/>
            <a:ext cx="3592684" cy="3406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054303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phượng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2200" y="4038601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phi lao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0" name="Picture 4" descr="cây trầm hương là cây gì / cây trầm hương dùng để làm gì / gỗ trầm hương có  tốt khô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03615"/>
            <a:ext cx="312788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0" y="6488668"/>
            <a:ext cx="18062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trầm hương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6" descr="Cà r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0" y="3803615"/>
            <a:ext cx="3238500" cy="28730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9248" y="6488668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mít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430" y="1707665"/>
            <a:ext cx="382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GỖ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GỖ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ài văn số 57 - O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0108"/>
            <a:ext cx="56578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nh nghiệm chọn mua bộ bàn ghế gỗ phòng kh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29791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9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3097492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3137696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669" y="6366896"/>
            <a:ext cx="18062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trầu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6" descr="Cà r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500" y="6488668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100" y="3174314"/>
            <a:ext cx="382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THUỐC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70 cây thuốc nam theo quy định của bộ y tế (11/20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881" cy="30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 CÂY THUỐC NAM BỔ THẬN DỄ KIẾM, CỰC KỲ HIỆU QUẢ - Lương y Đào Đình Nhuận  chữa suy thậ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37" y="160338"/>
            <a:ext cx="4440021" cy="29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ây thuốc bỏng: Công dụng và cách dùng lá trị bệ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56996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P 3 cây thuốc nam chữa viêm cổ tử cung có sẵn trong vườ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23" y="3873104"/>
            <a:ext cx="3330286" cy="24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9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2828835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Cây được trồng để cho bóng mát, làm cảnh, làm thức ăn, lấy gỗ,…..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8700" y="144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123444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0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3657600" cy="9144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8915400" cy="4351338"/>
          </a:xfrm>
          <a:noFill/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loài cây có hình dạng, màu sắc, kích thước và đặc điểm bên ngoài nổi bật riêng.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nhìêu loại cây. Cây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các bộ phận: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rễ,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thân, lá, hoa, quả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được trồng để cho bóng mát, làm cảnh, làm thức ăn, lấy gỗ,…..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233"/>
    </mc:Choice>
    <mc:Fallback xmlns="">
      <p:transition advTm="312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060" y="152400"/>
            <a:ext cx="11946340" cy="6858000"/>
            <a:chOff x="0" y="-76200"/>
            <a:chExt cx="10287000" cy="6019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9502" t="20252" r="30674" b="19793"/>
            <a:stretch/>
          </p:blipFill>
          <p:spPr>
            <a:xfrm>
              <a:off x="0" y="-76200"/>
              <a:ext cx="7112000" cy="601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29502" t="19174" r="52343" b="18751"/>
            <a:stretch/>
          </p:blipFill>
          <p:spPr>
            <a:xfrm>
              <a:off x="7112000" y="-76200"/>
              <a:ext cx="3175000" cy="6019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607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6 loại hoa đẹp thường được dùng để trang trí trong lễ cưới – wikihoatuo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2042" y="286638"/>
            <a:ext cx="562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HOA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791200"/>
            <a:ext cx="85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ợi ý cách tự làm tường hoa trang trí phòng ng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5" y="1459378"/>
            <a:ext cx="5811932" cy="38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lý do đặc biệt khiến bạn nên tặng hoa cho phụ nữ ngày 20/10 - Trồng H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0"/>
          <a:stretch/>
        </p:blipFill>
        <p:spPr bwMode="auto">
          <a:xfrm>
            <a:off x="6781800" y="1459378"/>
            <a:ext cx="4861662" cy="38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4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579975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1" y="39118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HOA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ông nghệ chiết xuất tinh dầu hoa hồng hiện đại, tiết kiệm – KAG Việt Nam -  0904685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86751"/>
            <a:ext cx="4741537" cy="35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ông dụng tuyệt vời của tinh dầu nước hoa - AUTH PERFU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 bwMode="auto">
          <a:xfrm>
            <a:off x="685800" y="1786751"/>
            <a:ext cx="5674531" cy="35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9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5820217"/>
            <a:ext cx="727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1" y="22860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HOA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 cách làm nộm hoa chuối giòn ngon, không bị thâ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"/>
          <a:stretch/>
        </p:blipFill>
        <p:spPr bwMode="auto">
          <a:xfrm>
            <a:off x="0" y="1507978"/>
            <a:ext cx="6448770" cy="38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ách xào hoa thiên lý với thịt bò ngon và mềm ngọ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6885"/>
            <a:ext cx="5182736" cy="38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5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33" y="2403326"/>
            <a:ext cx="1828800" cy="120032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RAU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997833" y="1412729"/>
            <a:ext cx="1295400" cy="159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86125" y="533400"/>
            <a:ext cx="5867400" cy="8382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 ĂN LÁ 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997833" y="2151155"/>
            <a:ext cx="1257300" cy="85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86125" y="1707058"/>
            <a:ext cx="5791200" cy="92202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 ĂN THÂN: Su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7075" y="2999111"/>
            <a:ext cx="5829300" cy="108966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 ĂN CỦ: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6" idx="3"/>
            <a:endCxn id="13" idx="1"/>
          </p:cNvCxnSpPr>
          <p:nvPr/>
        </p:nvCxnSpPr>
        <p:spPr>
          <a:xfrm>
            <a:off x="1997833" y="3003491"/>
            <a:ext cx="1269242" cy="54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6125" y="4469690"/>
            <a:ext cx="5829300" cy="9220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 ĂN CẢ THÂN VÀ LÁ: Rau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6" idx="3"/>
            <a:endCxn id="16" idx="1"/>
          </p:cNvCxnSpPr>
          <p:nvPr/>
        </p:nvCxnSpPr>
        <p:spPr>
          <a:xfrm>
            <a:off x="1997833" y="3003491"/>
            <a:ext cx="1288292" cy="192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76600" y="5715000"/>
            <a:ext cx="5829300" cy="9220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 ĂN QUẢ: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6" idx="3"/>
            <a:endCxn id="14" idx="1"/>
          </p:cNvCxnSpPr>
          <p:nvPr/>
        </p:nvCxnSpPr>
        <p:spPr>
          <a:xfrm>
            <a:off x="1997833" y="3003491"/>
            <a:ext cx="1278767" cy="317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09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55"/>
    </mc:Choice>
    <mc:Fallback xmlns="">
      <p:transition advTm="309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0"/>
            <a:ext cx="3276600" cy="260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94" y="80963"/>
            <a:ext cx="3200400" cy="91440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ĂN LÁ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100137"/>
            <a:ext cx="4186237" cy="2924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1" y="3362325"/>
            <a:ext cx="3776662" cy="2986087"/>
          </a:xfrm>
          <a:prstGeom prst="rect">
            <a:avLst/>
          </a:prstGeom>
        </p:spPr>
      </p:pic>
      <p:pic>
        <p:nvPicPr>
          <p:cNvPr id="1026" name="Picture 2" descr="Rau ngót | HỢP TÁC XÃ SẢN XUẤT KINH DOANH RAU VIETGAP PHÚ L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8" y="3810000"/>
            <a:ext cx="4762500" cy="29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3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709" y="226147"/>
            <a:ext cx="3733800" cy="764454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ĂN 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8" y="1950028"/>
            <a:ext cx="33528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13510"/>
            <a:ext cx="3581400" cy="2473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12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991" y="312738"/>
            <a:ext cx="5562600" cy="746124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ĂN THÂN VÀ 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hững ai nên hạn chế ăn rau muống? - TRUNG TÂM ĐIỀU TRỊ OXY CAO Á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u dền 300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371601"/>
            <a:ext cx="2743200" cy="2438400"/>
          </a:xfrm>
          <a:prstGeom prst="rect">
            <a:avLst/>
          </a:prstGeom>
        </p:spPr>
      </p:pic>
      <p:pic>
        <p:nvPicPr>
          <p:cNvPr id="3078" name="Picture 6" descr="https://encrypted-tbn0.gstatic.com/images?q=tbn:ANd9GcR_xt12KZxZGifD9URJSEOSOsMzhqJqCxIN01kwt8ZztLONg3FX7eXNa6KUpctIVBICFqItANGY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5925"/>
            <a:ext cx="318871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ÀNH LÁ (G) – Nam An 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Hành lá - Đặt hàng tại Quốc Bảo Landscap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23" y="4308764"/>
            <a:ext cx="2914752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wgHBgkIBwgKCgkLDRYPDQwMDRsUFRAWIB0iIiAdHx8kKDQsJCYxJx8fLT0tMTU3Ojo6Iys/RD84QzQ5OjcBCgoKDQwNGg8PGjclHyU3Nzc3Nzc3Nzc3Nzc3Nzc3Nzc3Nzc3Nzc3Nzc3Nzc3Nzc3Nzc3Nzc3Nzc3Nzc3Nzc3N//AABEIAJ0AnwMBEQACEQEDEQH/xAAbAAACAwEBAQAAAAAAAAAAAAAABQMEBgcBAv/EADsQAAEDAwIDBQYEBQMFAAAAAAEAAgMEBRESIQYxQRMiUWFxMkKBkaHBBxRSsSNiotHhFSTwMzZTcoL/xAAaAQEAAwEBAQAAAAAAAAAAAAAAAgMEAQUG/8QAMREAAgIBAwMCBAUDBQAAAAAAAAECAxEEEiExQVEiYRMycYEjJDPR8AWhwRQ0QkOR/9oADAMBAAIRAxEAPwDuCAEAIAQAgBACA+S8AgZGSgM5WcYUtLdJaF9NUOMR0vkbjGVnnqYweGZZaqMZuOC9a+Irdc6k01LMe3aNRjc3Bx4qdd0bOhZXfCbwnyN1aXAgPHENBJOAPFAIKviqhjutLbqVwqpppND+ycMReZ8VVK1KSSKHfDeork0CtLwQAgBACAEBFPPHBGZJXBrR1KjKSiss42l1M1cb5VSnFE7smg7nSC4/NYbNTKXy8Gay2T+UXxV88gJmmkJzg6nbhZ1ZN9WRVku7JorhPhxZM9rhuO8pxsku51TbLUXE0lOWCtYHsO7nM2IHp1VkdY44Ujq1DXzFK48cF79Foha4YP8AFmB39Apz1TziKKLNdziCKdDxvcnSllRBA4h2CGgj7qt6qceWQhrpt4aKV4rqmWvjubnl09O7VFg4DMdB5fus/wDqLJTzk5bZLdvIJXTmWasq2ubJUEyBxbgObtuPLCjPc5Za6kHuy5S7md4Vvklu4mgrnH+E49nKP5Ccf2K9Cv8ADwVUW7LVI7fW3CmoaN1VUyhkIGdXj4Y8Vqc0llntSnGMdz6GIuPGtbVkttEbYWZ9uQZcfsPqsVmrafB589ZOTxWhJVVV3rnmO418kkR5sa/A+QwFmlqHLoyiUrZcTkU9cVunjmpGNZNGcsfzIK5CU85yQTUGnE0lh49EdC6K4QySzRuwJGOHfz45W2N+yOGjZXrcR9aNhYb7RXykE9HJvkh0btnNI8lphNSNlVsbFlDPIUy09ygBACA5zxhxFGLpJTdpj8udPZk436leXqHOybXZGDUWvdtQppuIo9PZytw0+94eqq2ywUxt7M8nv7IZsOi7Rjh3nM546EeKQg2uTnxeeUOGSskiZNBIHMeBhw5FHwXN90ULrUxNjDXTNjc12+T0UWnLgpsnFcZFlFEZHP7A9pGSXNcPBdfUzKGXwMKKKAMfJqGt505P2UJvKLqoxXJM7SWHWQWnOenqqi3h9S/BxFa7/Z5bLpcypZSuaxzgNJc1vQjkvU3J1KMl0LVdC2Hw++BDScNU1vjbLUSuknxuG7NH3Way3PBmWnjBZk+SOoqqi63eGlkme+npm6yxziQM7AKErJRqy+/Q5mVk8PoOayMM7oABHIDbIws0m+5psikLZ5NADyPgFKCMsmIbhMI2vcXYPUrZWssp6ly0w0s1saHOI7ZuSc7+o8FRbOasyuxaoRxhjGghqrKYqi1lrxHvknG2N8jqrITblvydipVPdAaR8Q3Gupu1mqJInE7xtIAHyUZ3WNtORf8AHnJZyWbJxJVUVYIqpzpqV3tajlzPMH7KyjUuviXKJVaiUXiXKN5T1EVTE2WB4exwyCF6kZxkso9BNNZRKpHRTeeHbVemabjRxzO6Sey9vo4bqLin1OOKfUydZ+F9OG6rbc6iN4PdbOA8emRgqqVC7Geemi+hmK/h662x/Y3Gm1R5/h1EW7SfhyWOyEq+THbS49SCD83b2vjE7hC4bxuOcO8R4KpyUuxROyUYYIJ48sJJznO53ypJ4ZjfuRWp7mGXS5wAbyBUrlnBZF4GDZHOLQD3WMB+Kp2jJGKmRrJoW7tkaSAejsLu1NJk67djw+gy4XtUNloIg0tlnkbmWce8T0HkuXWuUvY9BNN5RPdapscMssjvYbnHiVCK3PBVZIzfBNzdVXqva5mTJpflvQDIA9Nldqa0oxfglBbMe5oq50omLnZ3I3HRZcZfJCbeclWtkLYcnG4zseSnBclU2IqmlMzG9pnDznTjmPNaozS6FSbXIxpafGkDOw2VUpZJIuyzytYyPRpYMBxzzVWU1gk5MkiOnJBODvt6qBNdCSQAHPkUZIZUF3ltP8WM5Z7zHHYhWU3TqeYl0bXWaqw8RNvMr2R07mNaM6tQdj1Xp06j4ktuMGqnUK3oh8tRoBARVETZoXxPaC17SCCuNZQZw+oqmzzy2+eozPDKWMfN3XtcNtD/ABHg75rzHBxecHjzSn6ZLDPqKNwJEjC3ScOa4clXJrsZdmOGWpGRti1QxtbnnsqU23iTJyS7FdmhxkcM7AclcyvHLInuGc/BSSK5Mitt0mgrewG9O72gfdPiFK2pOO7uWU2OCPu7V/ayfl2gPLsEMxnUo014W5kpScuhobTSf6fSse+JrJ5w0yANAIGdh8M/VU2S5NtacI8livaWmWLI0gZCrl82Dti6oVv0Px2hzj3TyUosyvllepw6TVzB3U0cwWItJdpaD/ZQkdXXBO4axh3oq+hPqfJwybDfZDVLsdfB7Ps6IcwW5+q4+gfYV8V1XYUUMbTh8hI9AMZK0aeGZZOy5ibH8LbTVwU0lzqmyRtmZohY/Yubz1EfsvSqhjLNejpcFufc6ArzaCACgOP/AIx2ikZX0ldRxvjrZ9Qm0juSNA5n+boqLGkzHqpwjjPcyNJda3sjK/U58Ra2VrveHIO+yyyqjnBjnhvcmPKKrjmiEkR1RvyD/KfArLOGHhlUouJXoqlpjq4x7Qc4/BXzi0kymLIBL3ZdXukqWOhVLqVaF2qQu+qsn0OSHlio45Lm2pkbkwDu+pWayzCx5NWkzl+DVVAbLGfEbD4rPI3yWUK6uoPJ4AfjHNR+ZmeyQuDsnOBkb4Vq4KUenS+Qhu2PFdOkbK6KlmHbu0skAw7oD5rkq3JcdjqeGMA4OGWnIKp9iXY+D7biTyYf2Uoh8s+5W5miBOAGZPzKPhHX2LHDtkpOI+ITPXZfBb2hzIvdkfnO/ly28l6GjjxhmjTJTm89jqgGF6B6J6gBACA4t+MIraHiSKqLf9pPC1sbs7FzeY+qosj6smHUUKcsszFPMyCvge4aqWbuSk/od/bms84uUcLqYKUsuLJaykquH7s5hZ/A3MrRyeM7EFRTV0fctl6cxn1I5cx656V5McjDsOe/RSTysMz7MPBWkqSY5O9nIDvXZTS5I7PUi5aw1rdcudjyULOehXZjJo+H3udJUeOkELHqFwjRpO48e4hrRqGk779CqG+DZyLqpgmeXE4AG2DyUoMz2cvJSEbmSand5vI7K3ggfehgeSADjOk4XDok4qOmx6AMTzythjz0HMn6LRp+ZltSWdz7DW1vEcMTWO1x6Q0k9Djms9q55KIyLsDg6RwIzljgR8CodCUGfF6qBRuLfeLWRtb4nSD9yVKMNzSLZx9WPBuvw/sklrtTpqoEVFUQ8gjdregPnuT8V69MNqN2mq2Ry+rNUrjSCAEAIDnP4q0f56oomSAGNkb3Nz453+yyXzcZI87WuSawzncVC1sclO/BA3aR4Kpz5yeZNvO4kr6qeeoj/Ov1MjibGPMDb5pCKS9J2c5WPcxNTT/xZI8lrQ8t055Hx+KtaNM4+lElQ1rpIjnAcdLseq4uCMXwzRQ2+SqhjMbW46uJAWWVqi+TPGuU1lDW0U8tLM/tWjSWYDgcjmqZ2Rn0L6ISg3kZynLCOW248lS1g0t5QtfrewPj8dweqmsJ4ZQ8vkAC6LxI6HopNcnDxjC4DAxjxPNc7ncCXiNhnr6Wna0nsITK5vg55wPo0/NadO0ouTO2+mCXkitD6iF/ZODgHHu5UrlFrJRF8mltkJqK5kbNtec+WQsbL6obrMFrhS3vv/Fs9zlZqoKSV3ZahkE9APoV6NFZrph8Sxz7HVMLcbwQAgBACAzfGdjnu9NC+j0GeFxIa44DmnmPVZ76nNcdjLqqZWJbeqOX3y3V9O0iSnmp5mHuudH19eRWSMXF4kjy3CUX60LaSqbVsMNZEYXvw3JadOroQfpjzXZJx5RJV7XxymIrpbZW1jp4XBkrHd5jvex0V0JpovhZFR2PoWGubpY52oYOcHoV0yyTjlI01hqR2Ukcbdmu6nPNYdRDnLOQbQ1bKWE5JxnGFm25LFLBM4vja1xPdPI+CinngseYrJBS7iRp5teVZPsyMeUeyNLHhxAwea6uUcfB9QRAzBmMF3Jcb7korLwZ+5Svi4qq3Hdr2taz0aMfuCtkFmlJHNQ849ieap1OjAAbuN1CMMJmbOWjQWFkssVVLTjVMYRHD/7u2CqjHdYom/Sx5k14wdHsdsitFqpqGH2YWAZ/U7mT8SvaisLB6MIKEVFDBSJggBACAEAID5exrxh24XGsnGslG7WmluVtnoahg7KZuknG4PQjzC44rGCMoJrByDivhysoWNdUAGVg0ve3lIBycPgvOWarHW/seXdVKDMpHE+UuY0d5u/wV+UupTjwM7JMYa2NmC3UC0eGd1TeswIRTyaprMBrcZPM59V5zZelgmnY2Sncxzi0gZbjxVcXiRbOKcMMQ3atfbGUZaO/O9xI8cALbTBWOSfYocGobkMKOsiqYwc8+mPsq5VuDCllFmOZtNDPVndtPG55J8QNvsoY3SUfLLqV6siS90PZ1VNM/wD6pja3Of5cn/nkVrpnw0UXxcSoI3FzWgcjt5gqbaM665On8B2wx0rJpAdiHD5YH3TSR32yn4PY0lbjDLNmvTNgIAQAgBACAEAIAQCriG3sr6FzXNyQPosWurcq9y6ohOCmsM4hd6Ca1T1YaNw1zQcdD1VFditimePtddmyQuhnIbFK9pJGHEBXNZTRCUUpcG7pdMgZK06mv74PiMbLypccGiMeSlxBWdhSlrThzjgKemr3TyyN0uNqEHE8clZcbJSAluItZ9XHC1aZqEZz9y1YVf2JaehqKKsMEzXNlbu5p94dHDyIVlkk1kx7ZReGN7058XDxYN3VNTDACRuQXAn6BYqsO1vwmbqV+G2yL8QJ5aavh/Ls1lsrGNa3mRpyfoPqr9Ms5yQuina0+iRftFubV1bNsMxqJx0VE7Glgp09O+eGdUtUAgoo2gYyM48F62kr2VI9lLCLi0nQQAgBACAEAIAQAgPHDIK41lYBznjm1ANlkDM90gn4LwMOi/Z2yYddXlb0c/bSNktkkYP8akOh5dtlp3BK2b9tnszE03FSHtilDrTTuZK2QNBjD2HIdpJH+Fjuj+I8lst0eWJr52tbW00bTyqIwceq11JV1t+xTCWZPPgm4mHZ8bWaBvLAaR6bhV0/7WbNbhy14wb7ii3sdBbK7SNYiMbj1PUfLdTub+DD6EtTDpIzl2i1y2Kl/VVCQj0O33WWp+iyRHo4R8hd7abzx7DTtLtMbnB2OhIH2BWmpPGPLIWrfbKvyzcC3RQ3iWKnYGR4ZGAPTdQvrUtTsRurrUZNo1LBhoA6L2VwXHq6AQAgBACAEAIAQAgBAJ+JKUVFGdt8beo3Xlf1Kv0qZyUd0WjlNPbIZb/c6V+oirpQXZ5YzgLL8VqqE12Z5sIN5gQcP0z7fZailkdl9NUvb6AgFWXSVlql5SIWS3Qy+pbp6AR/kJZANclSDv5NJULLc70uiRXCprbJ92V+IIBLx/bXnm0gfQqdbxpJGmUvxZR+hveJ9c/D9vEJIBeWk467j+6uueKINlmozKCwZ6aPt+L6CEbtpiwYHTuk/cLJBYow+/7kGs6qK8DjhOD8zxZcKo7tjkeeXX2R9/ktuljmefH+TtEc3ykaa2s7SvlmI5En5nb6JpF8S+VhuHC9M6CAEAIAQAgBACAEAIAQENXH2sDm+WVRqa/iVOJ1HO6mjbBxZTu04bOx8efLGR918/F+iUPDRjlDbevcWVlL2d1r4/cnYyb/AOm5afsrIz9EX4yjPdDlx+4Tyh10ttOD7Bc4j5D7lQjH8OyQcszhEq17RJx5TN/QQf6StHTSP+eDrX5g2naGpslsYRjNXJy8GucrtW8aaKNC9Sj9RTbqOSLiuqknILsmTboC0aR8sKi3jbAhBfmWxzwrEKWz1tWwHtamocA4+vT5la4zdemc+7LNNHCcvLNDZo9NJ2n/AJHFw9OQV+hr2VZ8mhF9bToIAQAgBACAEAIAQAgBACAx/E9MYqikqWDeGobk+ROPuvndRX8OyS85/crtXyz8MR3+Ps7tBJ0L3xH0cMj6qtf84/cz3rE1/wCCK3h0vEDXEYMbdOPir7cR0+PJhpy7l9SxLFnjsPPSIn0/5lck/wAt9zQudQamxnt7XbtthNUO/r/yr9QswriadPzFP6njNrreKg47moD4DH2VGoeb37HK16pyGUEX5e1UNHGTnQHuyfeef8ladTyoVL+fz/BdWtsMGkhYIomRt5NGAvVhHbFIsR9qQBACAEAIAQAgBACAEAIAQCq904qKeRu27c/FeT/UId0dxlYMjxS3NKKho3EbJfi1edB5si/KMurXoz9GJ6KAMvUsg9/Q4EeeSu2zzSjJXHFzPHf93VMn6KcH5n/Csk80L6kv+5jrgKdtTSU8bQSYXkPyOrjq/Zan6r4R8fuX6T5D7fIGW+7VAHtPef6isj9Vsn7nY8VyY8tTnVdTSvlbpIYJC09MNAAWvTfjaje/54L10SNGOS9gmCAEAIAQAgBACAEAIAQAgBAVK5u7D0OWn9/ssOsXRnUZa+QaqZ0RGwc5nwcF4clsx7MrujmLRn6UEzUEn6oix3qMLtuNsl7mKCe+D9iGtHY3O5VB5flh+xVy5jFe/wCxyX6sh7+H9OYaKMgd5wMnyGAtWn9epb8F+mWIFemaZLOYyMmV4B891jWcy+pGP6WDQcLPkqKqommYGOYxsZaDkAnc4+Q+a9PQRw2/sX1vc2zSr0i0EAIAQAgBACAEAIAQAgBACAq3NwjpTIfdc0/VZNb+k34OoQ3kNdTOlG4xn5Lxr45WV3I2fLkz8UbQGAbdnOXD0cD/AHWaUsx+pmUf7MX8QNJ/MxxjL5otA+O33Wmp8pvoii39THk1Nq/2Nor54xvTUxa0jxxn+y1/09emdhrXpi/YW0ndoYQP1BZK+Vn3KlxBI03CcBitz5ne1UTOk+HIfQL2tJHEMl9S9OR2tRYCAEAIAQAgBACAEAIAQAgBAR1ETZoXxvGWuGCozipxcX3BiZ67sWTUVSQHxEsdkr56WYN1y7FMpNLDFVGXT0b5wX4iOkuLcB3gQVRZXJduCpRe3IsdcY5rljJe5pDWAbkuV/wpbEl3K8OU84OlUtrP+gSUch0STRntD4OI+y9mmjZTs7mxR9ODLTw1lGGQvppBKD3RpJB+IXjOq2Etu1lO1rg3FtidBb6eKQAPbGA4DkD1Xv0x21pMvisJFlWEgQAgBACAEAIAQAgBACAEAIAQCm68P266O11VOxz+rhkE+uCMqmdMJvLRzCLVBbqWhohSU0LGQD3MZBz6qcYRisJHSKlsdro39pTUFNHJnUHtjGQUVcV0RxJIYqZ08wmAeoAQAgBACA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3953234"/>
            <a:ext cx="2552700" cy="2520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0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80CF2F7-DA65-473A-BE0D-43363E4DF8D5}"/>
  <p:tag name="ISPRING_PROJECT_VERSION" val="9.3"/>
  <p:tag name="ISPRING_PROJECT_FOLDER_UPDATED" val="1"/>
  <p:tag name="ISPRING_PRESENTATION_TITLE" val="bài 15"/>
  <p:tag name="ISPRING_FIRST_PUBLISH" val="1"/>
  <p:tag name="ISPRING_DEFAULT_PRESENTE_ID" val="{FA706DFE-F175-4586-A66A-80A6D680666A}"/>
  <p:tag name="ISPRING_PRESENTERDATA_0" val="SMOgIE5oaQ==||||e0ZBNzA2REZFLUYxNzUtNDU4Ni1BNjZBLTgwQTZENjgwNjY2QX0=|||MA==|||"/>
  <p:tag name="FLASHSPRING_PRESENTATION_REFERENCES" val=""/>
  <p:tag name="FLASHSPRING_ZOOM_TAG" val="50"/>
  <p:tag name="ISPRING_PRESENTATION_COURSE_TITLE" val="bài 15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8D4E9870-5C28-4821-8AEB-740B7CD89621}&quot; pptId=&quot;324&quot;/&gt;&#10;    &lt;slide id=&quot;{72F72594-3EF4-4209-9B9B-9E5B934CE3C6}&quot; pptId=&quot;401&quot;/&gt;&#10;    &lt;slide id=&quot;{B49AB5C3-A9E5-44FB-864F-BC3B181C24D4}&quot; pptId=&quot;400&quot;/&gt;&#10;    &lt;slide id=&quot;{F689D68F-CFA1-46D4-9F40-BB0C6A64BBD7}&quot; pptId=&quot;338&quot;/&gt;&#10;    &lt;slide id=&quot;{DE32AC16-C886-45A2-BA2B-42483A569280}&quot; pptId=&quot;340&quot;/&gt;&#10;    &lt;slide id=&quot;{AB3587B1-59E5-41A6-B429-D08BA81BD258}&quot; pptId=&quot;397&quot;/&gt;&#10;    &lt;slide id=&quot;{5269FE2C-8C02-47BD-B97A-2CEE3524C03F}&quot; pptId=&quot;337&quot;/&gt;&#10;    &lt;slide id=&quot;{3F95B5F5-79FA-4AD7-9463-C48EBD425EFB}&quot; pptId=&quot;373&quot;/&gt;&#10;    &lt;slide id=&quot;{517B6B3E-DB18-4D81-B1B3-CE95B7DAB64F}&quot; pptId=&quot;416&quot;/&gt;&#10;    &lt;slide id=&quot;{DDC083D6-CEA3-4DF1-B307-B1E685D10BB9}&quot; pptId=&quot;396&quot;/&gt;&#10;    &lt;slide id=&quot;{E0F7C777-AA0D-4E02-896C-DFE3E2C91734}&quot; pptId=&quot;382&quot;/&gt;&#10;    &lt;slide id=&quot;{AA51417B-C192-407C-BF8D-3F58269C56B7}&quot; pptId=&quot;384&quot;/&gt;&#10;    &lt;slide id=&quot;{27F86880-4DB7-4588-A9F6-B4B356091B21}&quot; pptId=&quot;391&quot;/&gt;&#10;    &lt;slide id=&quot;{75F817C0-CFBA-415E-8528-4A00FF0CC3FA}&quot; pptId=&quot;350&quot;/&gt;&#10;    &lt;slide id=&quot;{BFF1BC88-15BA-41AD-B19A-D8B3EB6208F8}&quot; pptId=&quot;374&quot;/&gt;&#10;    &lt;slide id=&quot;{8E357C40-2FD0-4B30-A0C0-C6EF07BEE0FE}&quot; pptId=&quot;398&quot;/&gt;&#10;    &lt;slide id=&quot;{D8AEEB5A-A80A-43C1-9A8E-4C4CB5814CB8}&quot; pptId=&quot;351&quot;/&gt;&#10;    &lt;slide id=&quot;{352C4FE8-CD32-4D6D-9738-3A7630CA5B7D}&quot; pptId=&quot;357&quot;/&gt;&#10;    &lt;slide id=&quot;{FD5B05FF-FAB7-4F20-8A46-F257EDC2AC32}&quot; pptId=&quot;402&quot;/&gt;&#10;    &lt;slide id=&quot;{2435E7A5-A582-4AD1-890F-E0BBF40F7206}&quot; pptId=&quot;403&quot;/&gt;&#10;    &lt;slide id=&quot;{FFDE2BE8-66F6-4913-99F3-5FA611DBAB32}&quot; pptId=&quot;421&quot;/&gt;&#10;    &lt;slide id=&quot;{89643ABB-4596-4E15-ABC7-3B110BF2C028}&quot; pptId=&quot;387&quot;/&gt;&#10;    &lt;slide id=&quot;{E2FF7A0B-968B-40F7-B127-379618A560C4}&quot; pptId=&quot;389&quot;/&gt;&#10;    &lt;slide id=&quot;{CBC3DF2B-90CD-4838-95BE-7722DBA4F2C2}&quot; pptId=&quot;348&quot;/&gt;&#10;    &lt;slide id=&quot;{96B81E26-CB2B-4CFE-88D7-E8DB64FA808F}&quot; pptId=&quot;422&quot;/&gt;&#10;    &lt;slide id=&quot;{6DAD1D7D-47F2-44CC-9C6B-A7AED4AD0A2A}&quot; pptId=&quot;404&quot;/&gt;&#10;    &lt;slide id=&quot;{49BF2339-CDF3-4EB7-8152-FB0C79C3AA03}&quot; pptId=&quot;405&quot;/&gt;&#10;    &lt;slide id=&quot;{0A945E8A-8B61-4240-B6EF-57234986D161}&quot; pptId=&quot;407&quot;/&gt;&#10;    &lt;slide id=&quot;{DBFCEF5C-9A04-48D6-A5F5-3920F7F7AEC1}&quot; pptId=&quot;395&quot;/&gt;&#10;    &lt;slide id=&quot;{DC3490F0-EF40-4D5D-9C94-08D737456F29}&quot; pptId=&quot;392&quot;/&gt;&#10;    &lt;slide id=&quot;{8E4835E1-2413-4AC9-A19D-54AAF6731A0A}&quot; pptId=&quot;393&quot;/&gt;&#10;    &lt;slide id=&quot;{8A283831-8A32-435F-9CAE-A828E58482FD}&quot; pptId=&quot;394&quot;/&gt;&#10;    &lt;slide id=&quot;{C59C1BFF-37C6-49EB-B549-27098B603681}&quot; pptId=&quot;437&quot;/&gt;&#10;    &lt;slide id=&quot;{449397BD-D8C1-4106-9035-CBDB538A88E0}&quot; pptId=&quot;409&quot;/&gt;&#10;    &lt;slide id=&quot;{9A1FBDE8-9072-4F46-8220-557358A980BC}&quot; pptId=&quot;415&quot;/&gt;&#10;    &lt;slide id=&quot;{8BC7F1F9-DBA1-4675-8E1B-4A0B48899A2B}&quot; pptId=&quot;423&quot;/&gt;&#10;    &lt;slide id=&quot;{E0371299-8876-4A0D-ACA2-A144A7525266}&quot; pptId=&quot;435&quot;/&gt;&#10;    &lt;slide id=&quot;{ED7ACDAE-713C-4CE1-BD3F-C7136480470C}&quot; pptId=&quot;436&quot;/&gt;&#10;    &lt;slide id=&quot;{85EE2F31-7DC5-4381-A4D0-12139EFDC366}&quot; pptId=&quot;412&quot;/&gt;&#10;    &lt;slide id=&quot;{5DE5649C-82A2-44E2-A6BE-E760F6638001}&quot; pptId=&quot;430&quot;/&gt;&#10;    &lt;slide id=&quot;{8D75EB10-F787-4B39-915D-B310302E1CEB}&quot; pptId=&quot;434&quot;/&gt;&#10;    &lt;slide id=&quot;{70E04928-E82A-4916-9CCA-7E285D2F8A5B}&quot; pptId=&quot;425&quot;/&gt;&#10;    &lt;slide id=&quot;{316194A0-2044-4F2B-A81C-63A2B30714EA}&quot; pptId=&quot;413&quot;/&gt;&#10;    &lt;slide id=&quot;{12BCBB62-E7EC-4592-9521-BEAC37439B27}&quot; pptId=&quot;426&quot;/&gt;&#10;    &lt;slide id=&quot;{58C298A7-E050-4921-9343-B3464059535D}&quot; pptId=&quot;414&quot;/&gt;&#10;    &lt;slide id=&quot;{EE30DC53-92CD-4FCC-B83B-11E7AA4278C7}&quot; pptId=&quot;427&quot;/&gt;&#10;    &lt;slide id=&quot;{27A2480A-A506-4D36-9701-28E9F9CD007B}&quot; pptId=&quot;429&quot;/&gt;&#10;    &lt;slide id=&quot;{E6B2CB96-B132-414C-9C0B-C4A02FBC0A94}&quot; pptId=&quot;438&quot;/&gt;&#10;    &lt;slide id=&quot;{E1894AB7-C907-4220-81D7-9A7D358AFE6C}&quot; pptId=&quot;459&quot;/&gt;&#10;    &lt;slide id=&quot;{FC3E3A75-0AD3-4E85-B358-518C23E76AA7}&quot; pptId=&quot;460&quot;/&gt;&#10;    &lt;slide id=&quot;{C675CADD-98B9-44F4-BD58-99B064E41D73}&quot; pptId=&quot;461&quot;/&gt;&#10;    &lt;slide id=&quot;{A7C9B2CE-1779-4BC2-8CFA-DC70F876E990}&quot; pptId=&quot;463&quot;/&gt;&#10;    &lt;slide id=&quot;{C38E8776-B8F3-41B9-B28A-92512E75DC16}&quot; pptId=&quot;464&quot;/&gt;&#10;    &lt;slide id=&quot;{4B32086E-B483-4325-B99F-B52154290A9E}&quot; pptId=&quot;465&quot;/&gt;&#10;    &lt;slide id=&quot;{0485C565-865C-4B6F-9906-78AD384C1D99}&quot; pptId=&quot;439&quot;/&gt;&#10;    &lt;slide id=&quot;{01750652-43B0-457C-AC24-A4ED6C695792}&quot; pptId=&quot;440&quot;/&gt;&#10;    &lt;slide id=&quot;{959BF203-17AA-4A2C-A9D2-6A0007E0C3D4}&quot; pptId=&quot;444&quot;/&gt;&#10;    &lt;slide id=&quot;{8E2D579A-6B2C-4B28-832D-5865B2298DC2}&quot; pptId=&quot;445&quot;/&gt;&#10;    &lt;slide id=&quot;{C17BACE2-1631-4E62-BD76-724F1A5460AD}&quot; pptId=&quot;446&quot;/&gt;&#10;    &lt;slide id=&quot;{A80D47AA-5DF0-4888-A387-3B59E6042329}&quot; pptId=&quot;447&quot;/&gt;&#10;    &lt;slide id=&quot;{50DDDFF3-5015-49EA-915F-FA0DF3C9FE9D}&quot; pptId=&quot;448&quot;/&gt;&#10;    &lt;slide id=&quot;{437DEE82-AAF5-4B69-B9F2-C3D2920686B6}&quot; pptId=&quot;449&quot;/&gt;&#10;    &lt;slide id=&quot;{10C65917-2252-47F1-A7E9-7E363FB826C5}&quot; pptId=&quot;450&quot;/&gt;&#10;    &lt;slide id=&quot;{B41911A9-893D-4EF9-A43F-C2D984959518}&quot; pptId=&quot;452&quot;/&gt;&#10;    &lt;slide id=&quot;{FA1F65B4-0212-4129-8088-730A7ED71556}&quot; pptId=&quot;453&quot;/&gt;&#10;    &lt;slide id=&quot;{0F028DB1-9EAA-43FD-9B66-FD87C4048E7A}&quot; pptId=&quot;468&quot;/&gt;&#10;    &lt;slide id=&quot;{538E9C8E-31D4-427B-B4DB-E8C7E65293F3}&quot; pptId=&quot;457&quot;/&gt;&#10;    &lt;slide id=&quot;{75E574D8-609B-420F-B59B-760D5958F10E}&quot; pptId=&quot;466&quot;/&gt;&#10;    &lt;slide id=&quot;{C4E3928B-50E6-484B-86F3-84CA2565A5E6}&quot; pptId=&quot;431&quot;/&gt;&#10;    &lt;slide id=&quot;{E4DD13B4-76F4-4960-89C7-5E8337B213AD}&quot; pptId=&quot;467&quot;/&gt;&#10;    &lt;slide id=&quot;{620778ED-9A18-4383-9ED9-10507793A7A9}&quot; pptId=&quot;469&quot;/&gt;&#10;    &lt;slide id=&quot;{86188282-7209-46AF-A11D-C791A7C16389}&quot; pptId=&quot;458&quot;/&gt;&#10;    &lt;slide id=&quot;{E0016F3A-298D-42A9-B62A-79C21F03664B}&quot; pptId=&quot;408&quot;/&gt;&#10;  &lt;/slides&gt;&#10;&#10;  &lt;narration&gt;&#10;    &lt;audioTracks&gt;&#10;      &lt;audioTrack muted=&quot;false&quot; name=&quot;Audio 1&quot; resource=&quot;7f0d79ee&quot; slideId=&quot;{75F817C0-CFBA-415E-8528-4A00FF0CC3FA}&quot; startTime=&quot;0&quot; volume=&quot;1&quot;&gt;&#10;        &lt;audio channels=&quot;1&quot; format=&quot;s16&quot; sampleRate=&quot;44100&quot;/&gt;&#10;      &lt;/audioTrack&gt;&#10;      &lt;audioTrack muted=&quot;false&quot; name=&quot;Audio 2&quot; resource=&quot;3db1f7c2&quot; slideId=&quot;{D8AEEB5A-A80A-43C1-9A8E-4C4CB5814CB8}&quot; startTime=&quot;0&quot; volume=&quot;1&quot;&gt;&#10;        &lt;audio channels=&quot;1&quot; format=&quot;s16&quot; sampleRate=&quot;44100&quot;/&gt;&#10;      &lt;/audioTrack&gt;&#10;      &lt;audioTrack muted=&quot;false&quot; name=&quot;thực hành&quot; resource=&quot;9bcc1c23&quot; slideId=&quot;{DBFCEF5C-9A04-48D6-A5F5-3920F7F7AEC1}&quot; startTime=&quot;0&quot; stepIndex=&quot;0&quot; volume=&quot;1&quot;&gt;&#10;        &lt;audio channels=&quot;2&quot; format=&quot;fltp&quot; sampleRate=&quot;48000&quot;/&gt;&#10;      &lt;/audioTrack&gt;&#10;      &lt;audioTrack muted=&quot;false&quot; name=&quot;gieo hạt&quot; resource=&quot;71234f98&quot; slideId=&quot;{DC3490F0-EF40-4D5D-9C94-08D737456F29}&quot; startTime=&quot;0&quot; stepIndex=&quot;0&quot; volume=&quot;1&quot;&gt;&#10;        &lt;audio channels=&quot;2&quot; format=&quot;fltp&quot; sampleRate=&quot;48000&quot;/&gt;&#10;      &lt;/audioTrack&gt;&#10;      &lt;audioTrack muted=&quot;false&quot; name=&quot;giới thiệu&quot; resource=&quot;1283f373&quot; slideId=&quot;{DE32AC16-C886-45A2-BA2B-42483A569280}&quot; startTime=&quot;0&quot; stepIndex=&quot;0&quot; volume=&quot;1&quot;&gt;&#10;        &lt;audio channels=&quot;2&quot; format=&quot;fltp&quot; sampleRate=&quot;48000&quot;/&gt;&#10;      &lt;/audioTrack&gt;&#10;      &lt;audioTrack muted=&quot;false&quot; name=&quot;mục tiêu&quot; resource=&quot;d9369a3c&quot; slideId=&quot;{5269FE2C-8C02-47BD-B97A-2CEE3524C03F}&quot; startTime=&quot;0&quot; stepIndex=&quot;0&quot; volume=&quot;1&quot;&gt;&#10;        &lt;audio channels=&quot;2&quot; format=&quot;fltp&quot; sampleRate=&quot;48000&quot;/&gt;&#10;      &lt;/audioTrack&gt;&#10;      &lt;audioTrack muted=&quot;false&quot; name=&quot;tiết 1&quot; resource=&quot;569a6459&quot; slideId=&quot;{3F95B5F5-79FA-4AD7-9463-C48EBD425EFB}&quot; startTime=&quot;0&quot; stepIndex=&quot;0&quot; volume=&quot;1&quot;&gt;&#10;        &lt;audio channels=&quot;2&quot; format=&quot;fltp&quot; sampleRate=&quot;48000&quot;/&gt;&#10;      &lt;/audioTrack&gt;&#10;      &lt;audioTrack muted=&quot;false&quot; name=&quot;khâm phá&quot; resource=&quot;3bae0555&quot; slideId=&quot;{DDC083D6-CEA3-4DF1-B307-B1E685D10BB9}&quot; startTime=&quot;0&quot; stepIndex=&quot;0&quot; volume=&quot;1&quot;&gt;&#10;        &lt;audio channels=&quot;2&quot; format=&quot;fltp&quot; sampleRate=&quot;48000&quot;/&gt;&#10;      &lt;/audioTrack&gt;&#10;      &lt;audioTrack muted=&quot;false&quot; name=&quot;quan sát&quot; resource=&quot;45b9ea8a&quot; slideId=&quot;{E0F7C777-AA0D-4E02-896C-DFE3E2C91734}&quot; startTime=&quot;0&quot; stepIndex=&quot;0&quot; volume=&quot;1&quot;&gt;&#10;        &lt;audio channels=&quot;2&quot; format=&quot;fltp&quot; sampleRate=&quot;48000&quot;/&gt;&#10;      &lt;/audioTrack&gt;&#10;      &lt;audioTrack muted=&quot;false&quot; name=&quot;trò chơi&quot; resource=&quot;03bcbeab&quot; slideId=&quot;{AA51417B-C192-407C-BF8D-3F58269C56B7}&quot; startTime=&quot;0&quot; stepIndex=&quot;0&quot; volume=&quot;1&quot;&gt;&#10;        &lt;audio channels=&quot;2&quot; format=&quot;fltp&quot; sampleRate=&quot;48000&quot;/&gt;&#10;      &lt;/audioTrack&gt;&#10;      &lt;audioTrack muted=&quot;false&quot; name=&quot;lưu ý&quot; resource=&quot;73c84233&quot; slideId=&quot;{B49AB5C3-A9E5-44FB-864F-BC3B181C24D4}&quot; startTime=&quot;0&quot; stepIndex=&quot;0&quot; volume=&quot;1&quot;&gt;&#10;        &lt;audio channels=&quot;2&quot; format=&quot;fltp&quot; sampleRate=&quot;48000&quot;/&gt;&#10;      &lt;/audioTrack&gt;&#10;      &lt;audioTrack muted=&quot;false&quot; name=&quot;3 dạng cây&quot; resource=&quot;2b572b92&quot; slideId=&quot;{BFF1BC88-15BA-41AD-B19A-D8B3EB6208F8}&quot; startTime=&quot;0&quot; stepIndex=&quot;0&quot; volume=&quot;1&quot;&gt;&#10;        &lt;audio channels=&quot;2&quot; format=&quot;fltp&quot; sampleRate=&quot;48000&quot;/&gt;&#10;      &lt;/audioTrack&gt;&#10;      &lt;audioTrack muted=&quot;false&quot; name=&quot;cây rau ở đâu&quot; resource=&quot;b87fd2b8&quot; slideId=&quot;{8E357C40-2FD0-4B30-A0C0-C6EF07BEE0FE}&quot; startTime=&quot;0&quot; stepIndex=&quot;0&quot; volume=&quot;1&quot;&gt;&#10;        &lt;audio channels=&quot;2&quot; format=&quot;fltp&quot; sampleRate=&quot;48000&quot;/&gt;&#10;      &lt;/audioTrack&gt;&#10;      &lt;audioTrack muted=&quot;false&quot; name=&quot;nhà kính&quot; resource=&quot;b48356fd&quot; slideId=&quot;{352C4FE8-CD32-4D6D-9738-3A7630CA5B7D}&quot; startTime=&quot;0&quot; stepIndex=&quot;0&quot; volume=&quot;1&quot;&gt;&#10;        &lt;audio channels=&quot;2&quot; format=&quot;fltp&quot; sampleRate=&quot;48000&quot;/&gt;&#10;      &lt;/audioTrack&gt;&#10;      &lt;audioTrack muted=&quot;false&quot; name=&quot;kết luận 1&quot; resource=&quot;a6948602&quot; slideId=&quot;{0A945E8A-8B61-4240-B6EF-57234986D161}&quot; startTime=&quot;0&quot; stepIndex=&quot;0&quot; volume=&quot;1&quot;&gt;&#10;        &lt;audio channels=&quot;2&quot; format=&quot;fltp&quot; sampleRate=&quot;48000&quot;/&gt;&#10;      &lt;/audioTrack&gt;&#10;      &lt;audioTrack muted=&quot;false&quot; name=&quot;kể tên cây gôc&quot; resource=&quot;222d3197&quot; slideId=&quot;{6DAD1D7D-47F2-44CC-9C6B-A7AED4AD0A2A}&quot; startTime=&quot;0&quot; stepIndex=&quot;0&quot; volume=&quot;1&quot;&gt;&#10;        &lt;audio channels=&quot;2&quot; format=&quot;fltp&quot; sampleRate=&quot;48000&quot;/&gt;&#10;      &lt;/audioTrack&gt;&#10;      &lt;audioTrack muted=&quot;false&quot; name=&quot;cây gỗ ở đâu&quot; resource=&quot;1e29cd21&quot; slideId=&quot;{49BF2339-CDF3-4EB7-8152-FB0C79C3AA03}&quot; startTime=&quot;0&quot; stepIndex=&quot;0&quot; volume=&quot;1&quot;&gt;&#10;        &lt;audio channels=&quot;2&quot; format=&quot;fltp&quot; sampleRate=&quot;48000&quot;/&gt;&#10;      &lt;/audioTrack&gt;&#10;      &lt;audioTrack muted=&quot;false&quot; name=&quot;gt cây gỗ&quot; resource=&quot;db37e73c&quot; slideId=&quot;&quot; startTime=&quot;0&quot; volume=&quot;1&quot;&gt;&#10;        &lt;audio channels=&quot;2&quot; format=&quot;fltp&quot; sampleRate=&quot;48000&quot;/&gt;&#10;      &lt;/audioTrack&gt;&#10;      &lt;audioTrack muted=&quot;false&quot; name=&quot;hoa trồng ở đâu&quot; resource=&quot;9c5b1f93&quot; slideId=&quot;{CBC3DF2B-90CD-4838-95BE-7722DBA4F2C2}&quot; startTime=&quot;0&quot; stepIndex=&quot;0&quot; volume=&quot;1&quot;&gt;&#10;        &lt;audio channels=&quot;2&quot; format=&quot;fltp&quot; sampleRate=&quot;48000&quot;/&gt;&#10;      &lt;/audioTrack&gt;&#10;      &lt;audioTrack muted=&quot;false&quot; name=&quot;nối hoa 2&quot; resource=&quot;fdcf9f5e&quot; slideId=&quot;{E2FF7A0B-968B-40F7-B127-379618A560C4}&quot; startTime=&quot;0&quot; stepIndex=&quot;0&quot; volume=&quot;1&quot;&gt;&#10;        &lt;audio channels=&quot;2&quot; format=&quot;fltp&quot; sampleRate=&quot;48000&quot;/&gt;&#10;      &lt;/audioTrack&gt;&#10;      &lt;audioTrack muted=&quot;false&quot; name=&quot;một số loài hoa&quot; resource=&quot;2c1a855c&quot; slideId=&quot;{89643ABB-4596-4E15-ABC7-3B110BF2C028}&quot; startTime=&quot;0&quot; stepIndex=&quot;0&quot; volume=&quot;1&quot;&gt;&#10;        &lt;audio channels=&quot;2&quot; format=&quot;fltp&quot; sampleRate=&quot;48000&quot;/&gt;&#10;      &lt;/audioTrack&gt;&#10;      &lt;audioTrack muted=&quot;false&quot; name=&quot;giả lao&quot; resource=&quot;039d6251&quot; slideId=&quot;{FD5B05FF-FAB7-4F20-8A46-F257EDC2AC32}&quot; startTime=&quot;0&quot; stepIndex=&quot;0&quot; volume=&quot;1&quot;&gt;&#10;        &lt;audio channels=&quot;2&quot; format=&quot;fltp&quot; sampleRate=&quot;48000&quot;/&gt;&#10;      &lt;/audioTrack&gt;&#10;      &lt;audioTrack muted=&quot;false&quot; name=&quot;gt cây gỗ (2)&quot; resource=&quot;5a7199f8&quot; slideId=&quot;{96B81E26-CB2B-4CFE-88D7-E8DB64FA808F}&quot; startTime=&quot;0&quot; stepIndex=&quot;0&quot; volume=&quot;1&quot;&gt;&#10;        &lt;audio channels=&quot;2&quot; format=&quot;fltp&quot; sampleRate=&quot;48000&quot;/&gt;&#10;      &lt;/audioTrack&gt;&#10;      &lt;audioTrack muted=&quot;false&quot; name=&quot;các bước gieo hạt&quot; resource=&quot;c71a98ff&quot; slideId=&quot;{8E4835E1-2413-4AC9-A19D-54AAF6731A0A}&quot; startTime=&quot;0&quot; stepIndex=&quot;0&quot; volume=&quot;1&quot;&gt;&#10;        &lt;audio channels=&quot;2&quot; format=&quot;fltp&quot; sampleRate=&quot;48000&quot;/&gt;&#10;      &lt;/audioTrack&gt;&#10;      &lt;audioTrack muted=&quot;false&quot; name=&quot;nên k nên&quot; resource=&quot;39130206&quot; slideId=&quot;{449397BD-D8C1-4106-9035-CBDB538A88E0}&quot; startTime=&quot;0&quot; stepIndex=&quot;0&quot; volume=&quot;1&quot;&gt;&#10;        &lt;audio channels=&quot;2&quot; format=&quot;fltp&quot; sampleRate=&quot;48000&quot;/&gt;&#10;      &lt;/audioTrack&gt;&#10;      &lt;audioTrack muted=&quot;false&quot; name=&quot;tiết 2&quot; resource=&quot;6267f91a&quot; slideId=&quot;{9A1FBDE8-9072-4F46-8220-557358A980BC}&quot; startTime=&quot;0&quot; stepIndex=&quot;0&quot; volume=&quot;1&quot;&gt;&#10;        &lt;audio channels=&quot;2&quot; format=&quot;fltp&quot; sampleRate=&quot;48000&quot;/&gt;&#10;      &lt;/audioTrack&gt;&#10;      &lt;audioTrack muted=&quot;false&quot; name=&quot;khởi động&quot; resource=&quot;24af4176&quot; slideId=&quot;{8BC7F1F9-DBA1-4675-8E1B-4A0B48899A2B}&quot; startTime=&quot;0&quot; stepIndex=&quot;0&quot; volume=&quot;1&quot;&gt;&#10;        &lt;audio channels=&quot;2&quot; format=&quot;fltp&quot; sampleRate=&quot;48000&quot;/&gt;&#10;      &lt;/audioTrack&gt;&#10;      &lt;audioTrack muted=&quot;false&quot; name=&quot;thảo luận bộ phận cây&quot; resource=&quot;d7f03163&quot; slideId=&quot;{85EE2F31-7DC5-4381-A4D0-12139EFDC366}&quot; startTime=&quot;0&quot; stepIndex=&quot;0&quot; volume=&quot;1&quot;&gt;&#10;        &lt;audio channels=&quot;2&quot; format=&quot;fltp&quot; sampleRate=&quot;48000&quot;/&gt;&#10;      &lt;/audioTrack&gt;&#10;      &lt;audioTrack muted=&quot;false&quot; name=&quot;so sánh 3 cây&quot; resource=&quot;58f73651&quot; slideId=&quot;{5DE5649C-82A2-44E2-A6BE-E760F6638001}&quot; startTime=&quot;0&quot; stepIndex=&quot;0&quot; volume=&quot;1&quot;&gt;&#10;        &lt;audio channels=&quot;2&quot; format=&quot;fltp&quot; sampleRate=&quot;48000&quot;/&gt;&#10;      &lt;/audioTrack&gt;&#10;      &lt;audioTrack muted=&quot;false&quot; name=&quot;các bộ phận cây&quot; resource=&quot;35f29890&quot; slideId=&quot;{316194A0-2044-4F2B-A81C-63A2B30714EA}&quot; startTime=&quot;0&quot; stepIndex=&quot;0&quot; volume=&quot;1&quot;&gt;&#10;        &lt;audio channels=&quot;2&quot; format=&quot;fltp&quot; sampleRate=&quot;48000&quot;/&gt;&#10;      &lt;/audioTrack&gt;&#10;      &lt;audioTrack muted=&quot;false&quot; name=&quot;câ đặc biệt&quot; resource=&quot;1db35db6&quot; slideId=&quot;{58C298A7-E050-4921-9343-B3464059535D}&quot; startTime=&quot;0&quot; stepIndex=&quot;0&quot; volume=&quot;1&quot;&gt;&#10;        &lt;audio channels=&quot;2&quot; format=&quot;fltp&quot; sampleRate=&quot;48000&quot;/&gt;&#10;      &lt;/audioTrack&gt;&#10;      &lt;audioTrack muted=&quot;false&quot; name=&quot;vẽ bộ phận cây&quot; resource=&quot;9cac1de8&quot; slideId=&quot;{EE30DC53-92CD-4FCC-B83B-11E7AA4278C7}&quot; startTime=&quot;0&quot; stepIndex=&quot;0&quot; volume=&quot;1&quot;&gt;&#10;        &lt;audio channels=&quot;2&quot; format=&quot;fltp&quot; sampleRate=&quot;48000&quot;/&gt;&#10;      &lt;/audioTrack&gt;&#10;      &lt;audioTrack muted=&quot;false&quot; name=&quot;kết luận 2 ok&quot; resource=&quot;5947c16f&quot; slideId=&quot;{27A2480A-A506-4D36-9701-28E9F9CD007B}&quot; startTime=&quot;0&quot; stepIndex=&quot;0&quot; volume=&quot;1&quot;&gt;&#10;        &lt;audio channels=&quot;2&quot; format=&quot;fltp&quot; sampleRate=&quot;48000&quot;/&gt;&#10;      &lt;/audioTrack&gt;&#10;      &lt;audioTrack muted=&quot;false&quot; name=&quot;giới thiệu lltiwets 3&quot; resource=&quot;63f4d66f&quot; slideId=&quot;{E6B2CB96-B132-414C-9C0B-C4A02FBC0A94}&quot; startTime=&quot;0&quot; stepIndex=&quot;0&quot; volume=&quot;1&quot;&gt;&#10;        &lt;audio channels=&quot;2&quot; format=&quot;fltp&quot; sampleRate=&quot;48000&quot;/&gt;&#10;      &lt;/audioTrack&gt;&#10;      &lt;audioTrack muted=&quot;false&quot; name=&quot;khởi động 3&quot; resource=&quot;bd87b000&quot; slideId=&quot;{E1894AB7-C907-4220-81D7-9A7D358AFE6C}&quot; startTime=&quot;0&quot; stepIndex=&quot;0&quot; volume=&quot;1&quot;&gt;&#10;        &lt;audio channels=&quot;2&quot; format=&quot;fltp&quot; sampleRate=&quot;48000&quot;/&gt;&#10;      &lt;/audioTrack&gt;&#10;      &lt;audioTrack muted=&quot;false&quot; name=&quot;tập làm phòng viên&quot; resource=&quot;5e4ccd5e&quot; slideId=&quot;{C675CADD-98B9-44F4-BD58-99B064E41D73}&quot; startTime=&quot;0&quot; stepIndex=&quot;0&quot; volume=&quot;1&quot;&gt;&#10;        &lt;audio channels=&quot;2&quot; format=&quot;fltp&quot; sampleRate=&quot;48000&quot;/&gt;&#10;      &lt;/audioTrack&gt;&#10;      &lt;audioTrack muted=&quot;false&quot; name=&quot;lợi ích hoa 1&quot; resource=&quot;6272d04f&quot; slideId=&quot;{4B32086E-B483-4325-B99F-B52154290A9E}&quot; startTime=&quot;0&quot; stepIndex=&quot;0&quot; volume=&quot;1&quot;&gt;&#10;        &lt;audio channels=&quot;2&quot; format=&quot;fltp&quot; sampleRate=&quot;48000&quot;/&gt;&#10;      &lt;/audioTrack&gt;&#10;      &lt;audioTrack muted=&quot;false&quot; name=&quot;nước hoa, mĩ phẩm&quot; resource=&quot;4b511bae&quot; slideId=&quot;{0485C565-865C-4B6F-9906-78AD384C1D99}&quot; startTime=&quot;0&quot; stepIndex=&quot;0&quot; volume=&quot;1&quot;&gt;&#10;        &lt;audio channels=&quot;2&quot; format=&quot;fltp&quot; sampleRate=&quot;48000&quot;/&gt;&#10;      &lt;/audioTrack&gt;&#10;      &lt;audioTrack muted=&quot;false&quot; name=&quot;chế biến món ăn&quot; resource=&quot;fcd4b529&quot; slideId=&quot;{01750652-43B0-457C-AC24-A4ED6C695792}&quot; startTime=&quot;0&quot; stepIndex=&quot;0&quot; volume=&quot;1&quot;&gt;&#10;        &lt;audio channels=&quot;2&quot; format=&quot;fltp&quot; sampleRate=&quot;48000&quot;/&gt;&#10;      &lt;/audioTrack&gt;&#10;      &lt;audioTrack muted=&quot;false&quot; name=&quot;lợi ích cây rau&quot; resource=&quot;3a88f8e8&quot; slideId=&quot;{959BF203-17AA-4A2C-A9D2-6A0007E0C3D4}&quot; startTime=&quot;0&quot; stepIndex=&quot;0&quot; volume=&quot;1&quot;&gt;&#10;        &lt;audio channels=&quot;2&quot; format=&quot;fltp&quot; sampleRate=&quot;48000&quot;/&gt;&#10;      &lt;/audioTrack&gt;&#10;      &lt;audioTrack muted=&quot;false&quot; name=&quot;rau ăn lá&quot; resource=&quot;04b3e637&quot; slideId=&quot;{8E2D579A-6B2C-4B28-832D-5865B2298DC2}&quot; startTime=&quot;0&quot; stepIndex=&quot;0&quot; volume=&quot;1&quot;&gt;&#10;        &lt;audio channels=&quot;2&quot; format=&quot;fltp&quot; sampleRate=&quot;48000&quot;/&gt;&#10;      &lt;/audioTrack&gt;&#10;      &lt;audioTrack muted=&quot;false&quot; name=&quot;rau ăn thaana&quot; resource=&quot;d538f29d&quot; slideId=&quot;{C17BACE2-1631-4E62-BD76-724F1A5460AD}&quot; startTime=&quot;0&quot; stepIndex=&quot;0&quot; volume=&quot;1&quot;&gt;&#10;        &lt;audio channels=&quot;2&quot; format=&quot;fltp&quot; sampleRate=&quot;48000&quot;/&gt;&#10;      &lt;/audioTrack&gt;&#10;      &lt;audioTrack muted=&quot;false&quot; name=&quot;rau ăn cả thân và lá&quot; resource=&quot;46af4af9&quot; slideId=&quot;{A80D47AA-5DF0-4888-A387-3B59E6042329}&quot; startTime=&quot;0&quot; stepIndex=&quot;0&quot; volume=&quot;1&quot;&gt;&#10;        &lt;audio channels=&quot;2&quot; format=&quot;fltp&quot; sampleRate=&quot;48000&quot;/&gt;&#10;      &lt;/audioTrack&gt;&#10;      &lt;audioTrack muted=&quot;false&quot; name=&quot;rau ăn củ&quot; resource=&quot;c715f1de&quot; slideId=&quot;{50DDDFF3-5015-49EA-915F-FA0DF3C9FE9D}&quot; startTime=&quot;0&quot; stepIndex=&quot;0&quot; volume=&quot;1&quot;&gt;&#10;        &lt;audio channels=&quot;2&quot; format=&quot;fltp&quot; sampleRate=&quot;48000&quot;/&gt;&#10;      &lt;/audioTrack&gt;&#10;      &lt;audioTrack muted=&quot;false&quot; name=&quot;rau ăn quả&quot; resource=&quot;b24f5c32&quot; slideId=&quot;{437DEE82-AAF5-4B69-B9F2-C3D2920686B6}&quot; startTime=&quot;0&quot; stepIndex=&quot;0&quot; volume=&quot;1&quot;&gt;&#10;        &lt;audio channels=&quot;2&quot; format=&quot;fltp&quot; sampleRate=&quot;48000&quot;/&gt;&#10;      &lt;/audioTrack&gt;&#10;      &lt;audioTrack muted=&quot;false&quot; name=&quot;món ăn chế biến từ rau củ&quot; resource=&quot;f69ef2ef&quot; slideId=&quot;{10C65917-2252-47F1-A7E9-7E363FB826C5}&quot; startTime=&quot;0&quot; stepIndex=&quot;0&quot; volume=&quot;1&quot;&gt;&#10;        &lt;audio channels=&quot;2&quot; format=&quot;fltp&quot; sampleRate=&quot;48000&quot;/&gt;&#10;      &lt;/audioTrack&gt;&#10;      &lt;audioTrack muted=&quot;false&quot; name=&quot;trang trí thức ăn&quot; resource=&quot;b8047932&quot; slideId=&quot;{B41911A9-893D-4EF9-A43F-C2D984959518}&quot; startTime=&quot;0&quot; stepIndex=&quot;0&quot; volume=&quot;1&quot;&gt;&#10;        &lt;audio channels=&quot;2&quot; format=&quot;fltp&quot; sampleRate=&quot;48000&quot;/&gt;&#10;      &lt;/audioTrack&gt;&#10;      &lt;audioTrack muted=&quot;false&quot; name=&quot;lợi ích việc ăn rau&quot; resource=&quot;b26a90ae&quot; slideId=&quot;{FA1F65B4-0212-4129-8088-730A7ED71556}&quot; startTime=&quot;0&quot; stepIndex=&quot;0&quot; volume=&quot;1&quot;&gt;&#10;        &lt;audio channels=&quot;2&quot; format=&quot;fltp&quot; sampleRate=&quot;48000&quot;/&gt;&#10;      &lt;/audioTrack&gt;&#10;      &lt;audioTrack muted=&quot;false&quot; name=&quot;lợi ích của cây gỗ&quot; resource=&quot;7d7dc848&quot; slideId=&quot;{538E9C8E-31D4-427B-B4DB-E8C7E65293F3}&quot; startTime=&quot;0&quot; stepIndex=&quot;0&quot; volume=&quot;1&quot;&gt;&#10;        &lt;audio channels=&quot;2&quot; format=&quot;fltp&quot; sampleRate=&quot;48000&quot;/&gt;&#10;      &lt;/audioTrack&gt;&#10;      &lt;audioTrack muted=&quot;false&quot; name=&quot;giáo dục&quot; resource=&quot;6502cb35&quot; slideId=&quot;{E4DD13B4-76F4-4960-89C7-5E8337B213AD}&quot; startTime=&quot;0&quot; stepIndex=&quot;0&quot; volume=&quot;1&quot;&gt;&#10;        &lt;audio channels=&quot;2&quot; format=&quot;fltp&quot; sampleRate=&quot;48000&quot;/&gt;&#10;      &lt;/audioTrack&gt;&#10;      &lt;audioTrack muted=&quot;false&quot; name=&quot;kết luận 3 bài&quot; resource=&quot;b4022c64&quot; slideId=&quot;{86188282-7209-46AF-A11D-C791A7C16389}&quot; startTime=&quot;0&quot; stepIndex=&quot;0&quot; volume=&quot;1&quot;&gt;&#10;        &lt;audio channels=&quot;2&quot; format=&quot;fltp&quot; sampleRate=&quot;48000&quot;/&gt;&#10;      &lt;/audioTrack&gt;&#10;    &lt;/audioTracks&gt;&#10;    &lt;videoTracks&gt;&#10;      &lt;videoTrack muted=&quot;false&quot; name=&quot;698892443887279277&quot; resource=&quot;2f813f7a&quot; slideId=&quot;&quot; startTime=&quot;0&quot; volume=&quot;1&quot;&gt;&#10;        &lt;video format=&quot;yuv420p&quot; frameRate=&quot;30&quot; height=&quot;480&quot; pixelAspectRatio=&quot;1&quot; width=&quot;854&quot;/&gt;&#10;        &lt;audio channels=&quot;1&quot; format=&quot;fltp&quot; sampleRate=&quot;44100&quot;/&gt;&#10;      &lt;/videoTrack&gt;&#10;    &lt;/videoTracks&gt;&#10;  &lt;/narration&gt;&#10;&#10;&lt;/presentation2&gt;&#10;"/>
  <p:tag name="ISPRING_LMS_API_VERSION" val="SCORM 1.2"/>
  <p:tag name="ISPRING_ULTRA_SCORM_COURSE_ID" val="745E9AE1-CF50-499F-9ED1-A65E9DB97BC4"/>
  <p:tag name="ISPRING_CMI5_LAUNCH_METHOD" val="any window"/>
  <p:tag name="ISPRINGCLOUDFOLDERID" val="1"/>
  <p:tag name="ISPRINGONLINEFOLDERID" val="1"/>
  <p:tag name="ISPRING_OUTPUT_FOLDER" val="[[&quot;\uFFFD\uFFFD\u02DA{6CA2600A-E37A-4661-9E6B-7E93DDBE0CFD}&quot;,&quot;D:\\e-leaning\\Cây xung quanh e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RESOURCE_FOLDER" val="D:\e-leaning\Cây xung quanh em\BÀI 15 (3 tiết)"/>
  <p:tag name="ISPRING_PRESENTATION_PATH" val="D:\e-leaning\Cây xung quanh em\BÀI 15 (3 tiết).pptx"/>
  <p:tag name="ISPRING_SCREEN_RECS_UPDATED" val="D:\e-leaning\Cây xung quanh em\BÀI 15 (3 tiết)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lWpVRqFRL3KYFAABBFAAAHQAAAHVuaXZlcnNhbC9jb21tb25fbWVzc2FnZXMubG5nrVhPj9tEFL8j9TuMLFUCqWxbpFYcdlM5zmxirWOn9mT/gJA1a08Ta23PYk+yu5y4Ig5QceRCBQUkQEIqp0SFQyq+h/kkPI+dbFJ1ZTuttFll7Lzfe/Pe7/2Z2X10GYVoypI04PGecn/nnoJY7HE/iEd7ypDsf/ixglJBY5+GPGZ7SswV9Kh1673dkMajCR0x+H7rPYR2I5amsExb+ep6jQJ/Txm03baqHbjEctXBwG0PCbFM11Db2FBabeqd7d4tf36DtGb1B6p54hpW13LbeldpaTw6p/EVMviIv//Rw4eX9x88/KARjNNXDWMTCEmkB/dqAJnEtgwX0LDhmviYKC2iZ7O/B4hk85+0ZvLWkBi6iZVW+aWZ9MDGh0rr8VA9QUY2+0GvlB7aNjaJ6xh6B7u645oWkZ4xMMEdpXXCJ2hMpwwJjqYBu0BizIATIkgYSsPAly88Dg/iCatS1rH6qm66NnaIrWtEt0yl5fAkubojYelEjHkC6lLkByk9DZkvdQL75PvzhKWgmgpgJ4I/MQ7glzyiQbxTrfrINCy1IynXx46jdsHFZLUpQNqAvwjEGN75jN8BFRdxyKmPniQMAC0H0fPzMPCKXwbOeZJbOAjpVaUVtnqkm12gvmU4LjY7yydKq5PNfwOUaTZ72RDFVh1sK63jxQu6haQreZ8LI5HNngvkZbMfm+H09G7PgA/JzWgvZgK9erp4Fo+RD4CTZlgDbBYYVWJAWmwD6R3nyLKBqDgWLEEUndM0veCJv0HY9dBWAeumZkFOaGQNnOQYS2CgSgBFMUmYJ6rBwEpVUr1MMdgrcNElskrk2RVNUnA61J2QCSatDfKtUE+y65Q94ZBqIaPTIg1Au8y7SsYb6tDUem6brGqrQSexN64pB3n6xlRZT4xJyjboX2lTiea2rWMoNErrYLz4Kx41kbIOlNarb7P5d6By8bKJ5Al2oL4vXlTJmOqh3lVlxKAcLmvVshZ6NC894RWingdyObOmAZ+k8CR3D1QsGZ10p5kaBz8eAqN11bih5BaoQA25GgVTBnYkPksqFUFH0HAnz7DHQ/0Td1/VDdx5Aw3pFYq5QNSf0thjQDyP5vG9gnd+4Mt3eQpI/Z9Pgi8QFWUHuF02D7ODj283tWej39yQHVQIFp2LKtW5w0rzt7EiT/cbTaiz9e30Oxo2VVu33k1k0iCahEVjeuv4rCxrGqNKI97SU/Wj9a4tcYq2g2GOMYpC9DVF3jibf4UwzCFhfYhebkNbhyLYA6Pqy+nmPsgMioYGHU+Pn/D60qZVApgcbYvh9MDh0nIHxqEI2lN92UPY9Yb5h3knqS9/hNuOTvJ2lMCJA12w0ypZmd61W6/M7u177tpku9F7iE4MMNoEwFE5NaYoDKJAML8G5rCPlz4oOsbGTtrZ7FmMvMUL2E82fxqjSxahEB4GSEgvieTfP7P5996jt1FV7OD4Glq2bgRzfxXqKm1rR2Eta7ePhYNVG+YYTTW1fPjpZfNfrtBpNv+mpiCkSu4PgzjL+amYVqSnz7LZPwLYUmNWLuGK41kH76sAWe6eLH6P0FkAWFFNlNctujYDiS3B8kkPCipegX5qcsHSzxqD5HtaYTjF2ZBdikogorY3DeiOA6ipi1kdwfKQvBTtZ/PnHjAU/ldK60D1d3IUpUXXi3gEj3aq9UImlXRQCVG1Xh+Szcm7yeIPODSdLX6NmmAsKaVZQxuOc2WianySwIxAAhEyhC9pnl1NUPuqfQD1Vh7K8rFZEh/cWuuAug4kI9sgpmuiq5uQRlG9ln+9aZJVyYJkeebBFF0jfXMPEH3gqp2OvCkCZ8DR/6yYG3w4cHrllVHIR7wumNZTTWgNr+ExPxBNAW2MVzdA+f2GvEswOM2v7P778ucqedmPlyUZKl6xLpPJ5MVBbxNktUrlZd/u3bW7v/8BUEsDBBQAAgAIACValV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VqVUSC1GfW1BQAAZR4AACcAAAB1bml2ZXJzYWwvZmxhc2hfcHVibGlzaGluZ19zZXR0aW5ncy54bWzlWU1v2zYYvudXEBp6bBw3ST8C20Viy4tQf9VWtwTDENASY3GRSE2knLqnXYddVuy4y4qtw4BtwIDuZGPbwcX+h/ZL9tJKZDvOB902Rbce4kDk+zx8yZfvl1S4/zjwUZ9EgnJWNPKrawYizOEuZb2i8ciu3rxrICExc7HPGSkajBvofmmlEMZdnwqvQ6QEUYGAhomtUBYNT8pwK5c7Pj5epSKM1Cz3Ywn8YtXhQS6MiCBMkigX+ngA/+QgJMI4YdAggL+AsxNYaWUFoULKVOdu7BNEXdCcUbUp7Fd9LDwjl4p1sXPUi3jM3DL3eYSiXrdofFA2K/nK+qlMSlWhAWHqTEQJBtWw3MKuS5UW2O/QJwR5hPY8UDe/tmGgY+pKr2isr91SPCCfW+SZsKebx4qnzOEUmDxZICASu1ji9DFdMSKHJAJzEFGSUUyAdG5sRlKSxzIbSIfcAcMBdWyYQeqsikbFPmibVbNtNsrmwaN2LVVVG2Fbds3UwnRqVsU8aDRts3Owa9drS4Nsc89eArSsZtr0rbbZMRu22T7YsZpLIvSVmmLM+rZVWxLzsbnTsexlV2ps15eFtHabDT3M7n7LbNesxoMDu9ms2VZriprc4ZnbWsjNX/wCOAiPo9nrLb046DJMfQg2Z+64IBLClY+jHrF5lYI3HmJfEAN9FpLewxj7VA6Uh0JUOyIk3BYhcWRbeV/RUB5lTOlSQlAMXDLz7c17mWvfuTu39Vy6+nRb52pZyIJdy+OSv2Xt82ubmfr3Ni5X/wJFC33qEt7AUTQJWYsbuFKFW9PomF+/fftyLS5YrYClxI4HoVSeRsLZkVMpqvTHjqR9iNPkjK6Hse934jDkkZwG09nBTIkLaAqHnM3dP/WMutx3M7uRoEvcBg7ITALqHFFWBcm8gQ7BU3ywaDMkDHUwg6RHJVjZyQhE3BWSykmyq55Ib0cU+wj4ICsTVO8sWN3xcCTmXCOzj0o0TumTBpdEfJoedzp0oWjHBxMg5aBa8pVk9DProX4y/ENHfGc8lLpy6OXT8TPmITcZPo91QHvjF1hXDklglchJht/rQF5+nYy+wsjxktGXyAzAy3VQdoThbI5JV2vLyfAZQ874BQriZPSUocckQD4MUiQnPDL6+7dk9K1zX4dtn8fAI2CHPAh9IsGkHkGfx/QJ6pJDHhHkE9ynitajAgll9dWliEMsxJQUy5QD3UgzrNWomHs3kOQIu30M1cpy5ODdJAjltfDjAWJcnuLgOBwcC4IGMOdSdzKns7fVVzdDFmA4e1PWmOMXNIh9/CbpswOZob5Gk1/PKssY/koNtJf1cJ8odfuUHE+oIWVRMEnKCRMOJAfKThKSBqGDGeLMHyDsQJUkEGTuPuWxgBG1BnFTavHqGqZ4uKaTpx4kMlgxckmkRbmWv7W+sXn7zt17W6u5f7748ealoJP6seVjtVxaQJYv7Tq0kWc6nCtwF3QSeqgz/cQVoAu7Cm3csmpe0mFoI8/pM7SxZ7sNbeBCz3EF8pLOYwFb5VGgoo67YM/zm1ANuKWU3i7b1keWvX8OwcQVFuu1Qk7VkueXlpNC/12tLB8kw78kZEkoo5Ac/xKgIwojgU6YeOCNf4eMpAqeoymLDrKhQhX0CTqy9WT03IEyCn51xD/0KBR546GO7MNH2/uolgy/s7RqQSsZ/tlCdjL6oawjXx6/0D9F3RL2GzjwsVahvjctPlM7QYrSsg3UGb00b0Kl4dOAgoO8tazxOjFcy+ffcPi/trD43whtr901p7HxekKbvVw4e6X7+35koOu00v/42N/td0rvzYuf8a+gytH4p0Ava09qGig3tE/GzvIrVFDPHGi3NFXrEIICaO51ZHehXnqrUWzeHzpm3dpp1irvQdp4R08wfcq+ucx9ZMle/s9/lVQzAWU0gGNVLwSyT5mlzY21Qu78qZUVYJv/NFxa+RdQSwMEFAACAAgAJVqVUQrlS3R0AwAA+AsAACEAAAB1bml2ZXJzYWwvZmxhc2hfc2tpbl9zZXR0aW5ncy54bWyNVlFv2jAQfi6/ArF3WCkbrZRGoi1I1VhbrYx3JznAwrEj26Hj3+/sxMGBAEmEFN99n32++3wmUFvKuzuQigr+2Bv2ws5NEOdSAtcLSDNGNHQjouA1eezN/s7nvYFFCCbkJ2hN+VqhobR0KaJikWaE7+diLfoRibdrKXKe9MJvszvzBgMLPSJt9hlIRvkWcT+G908vs2Yco0q/akj7KxJDX2DgSJjeTofTYRtCJkEpMME8vEyGk59XOIxEwNwqo/HofjRpxTgsM7NPK9KOKqotaTwc341HzSRMLWLreb2wRiayPGtfhkyKtYn9iDE27xUGEyRBNSD85cG8V+CorL1Z5Eq9NfzTV3If5VoL3o8F1yjaPhcyJQw5K/u04pQVbsGwKqqWwMijpAXBKSgaJ/G5xJA11LMeQ3KbnKsTZg9kHX8p+kI1fjJJM1AxmmAcQiY2Yvhu3gO0/PJOfmByKAX7MCvUOoLRc8Qg1DKHYOBGxqM24us913jcIVwRptDtmxzkAzf5QXLlpqjbHOoPfFGeeJDS4PxLwfIUnosoPVjd7tDPz0+2bn5cla0KTMKuNHmRHYwO94b5PsF5Rof7NEl/52x/Aj72GIY7Qk/EFu9Com8C4AS/XXbcyLrM9HPTeJS3XmmwgFQkEFo9LGgKpjLBwNpMEIOjKAJOdnRNNN4ivw0m2tvQVTA4chQaapRMoKlmcCqkWORSYRDoXJabK6vT4DGE4uipiZ7DSjts3ehSb24pv9Z2fFm95URFkopBV+P19dhLidyCXAjBVK9bUrCF4Qz21jyGm1sCuw/IV74SbQhcaPBntnE3IkVxlFphidYk3qQYSXPUVeps7RprFJTrndaO52kEcor1puCEVrcZ1IauNwx/eknhC5I6/IzT8PQGp+KEVhr2DLbCQGS8cfouBsae5kxTBjtwDcEzmE2e2U6gUNKnezS6qWvNs1wVWtk7DkrwUXXHCXyJ8Yh6D/Idl3WsSaTsZg79wHXgw4xeTy57mtGg387s2MrEnxCdDbnCgnh5I7kWn5pIXU53GNuNkh1MOE1t60Czt2yDxzCYEFmZAetyiTyxu8XNZVJNpBy8wdNMMG0xHDYRrKfeFRd41sKVBPA7ojV2qj79C/aRIDJ5qwC1xt3gNlzcGV5ktrliU04zHQw8ky1FlXX8xv/7YafzH1BLAwQUAAIACAAlWpVRkrQ367EFAADvHQAAJgAAAHVuaXZlcnNhbC9odG1sX3B1Ymxpc2hpbmdfc2V0dGluZ3MueG1s5VlLb9tGEL77VyxY5BjLjvM0JAe2RNdE9IrItDaKwliRa3Hr5S7LXcpRTr0WvTTosZcGbYoCbYEC6UlC24OC/g/2l3Qo2pRlyfIqtR0kPdgGl/N9Ozuz8zKLD58GDHVJJKngJWN1ecVAhLvCo7xTMp442zfvG0gqzD3MBCclgwsDPdxYKoZxm1Hp20QpEJUIaLhcD1XJ8JUK1wuFo6OjZSrDKH0rWKyAXy67IiiEEZGEKxIVQoZ78Ef1QiKNYwYNAvgJBD+GbSwtIVTMmGrCixlB1APNOU0PhdmOCphRyKTa2D3sRCLmXlkwEaGo0y4ZH5TNympl7UQmY6rQgPDUJHIDFtNltY49j6ZKYGbTZwT5hHZ80HZ15baBjqin/JKxtnIr5QH5wjTPiD07O055ygKMwNXxBgFR2MMKZ4/ZjhE5IBF4g8gNFcUESCfWTkkq8lTlC9mS1+M4oK4Db1BqqpJRcfZb5rbZMutlc/9Jq5qpqo1wLKdqamHsqlUx9+sNx7T3d5xadWGQY+46C4AW1UybvtkybbPumK39LauxIEJfqTHGrG1a1QUxH5tbtuUsulN9s7YopLnTqOthdvaaZqtq1R/tO41G1bGaY9ToDp+6rcXC5MUvQoCIODp9vZUfB22OKYNcc+aOS6IgWzEcdYgjtilE4wFmkhjos5B0HseYUdVLIxSS2iEh4aYMiataafSVjDSijDFdRgiKQUjmsX3nQR7a9+5PHL2Q7T4+1kwti3mua/pCiWvWfnXlTq7+g9vz1T9H0WKXekTUcRSNUtb0AS5U4dY4O66u3b07X4tzditipbDrQypVJ5nw9MqJFE31x66iXcjT5IyuBzFjdhyGIlLjZHp6MVfiHJrigeAT9y99Rm3BvNxvJGgTr44DiILmNjfQAYQGAxc2QsKRjTkUOarArW6OkHFbKqpGxW37WHozopghKGBQhQmq2VNudn0cyYlYyB2SVhZ345O6UER+mtk3WzpX1GZgc5RGpJZ8JRn8zDuom/T/0BHfGvaVrhx6/Xz4gvvIS/ovYx3Q7vAV1pVDClgVcpP+9zqQ118ng68wcv1k8CUyAwhrHZQTYbDNEWlrHTnpv+DIHb5CQZwMnnP0lASIwSJFasSjor9/Swbfug912PZEDDwSTiiCkBEFLvUJ+jymz1CbHIiIIEZwl6a0PpVIpl5fXog4xFKOSbHKONCNrKRa9Yq5ewMpgbDXxdCeLEYO4UyCUF0JP+4hLtQJDszh4lgS1IN3HvVG73TOtvzmbsgziuCX5Y0JfkmDmOHLpM8Ncor6Cl1+Nbss4vgLNdDe1sddkqrbpeRoRA01ioJLMk544ULdoPy4AmkQupgjwVkPYRfaIomgVHepiCWspHsQL6OWb65hhodrOnrqwOQEO0YeibQoV1Zvrd2+c/fe/Qfry4V/vvjx5lzQccPYZDjdLusYy3PHDG3kmZHmAtw5o4Me6swAcQHo3DFCG7eomnNGCm3kjMFCG3t2vNAGTg0ZFyDnjBpT2G0RBWnW8ab8OXvq1IBbqdKbZcf6yHL2ZhCMQmG6XysW0uZxdi856uzPtJLtt9dLPkr6fymoi9A4ITX8JUCHFFYCncTwyB/+DjUobXEOxyw6yHqanGAU0JGtJYOXLjRO8FtH/EOfQls37OvIPn6yuYeqSf87S6v7s5L+n03kJIMfyjry5eErfSvqNq3fgMGHWq357rjdzPwERUnLN9BZdLJKCb0FowGFkLi2OvFfsrZWlF9ywr+yRPhuJLOZgzGdm82y/Hc1ycxZLIG90Y19h6vM23PMe2zpmSEgZ1V0ZJOApqBrKu3/m//lDH8FVQ6HPwV6ZXnUtEA/oW0ZJy+g0CK9cGGC0lTNJgQFMK/ryO5AQ3StSWsyFmyzZm01qpUrDQqqFxXvRCa6XPNlT/lHk4mvJPl/7yc/Ky7B+uRH2o2lfwFQSwMEFAACAAgAJVqVUYNhJuy/AQAAegYAAB8AAAB1bml2ZXJzYWwvaHRtbF9za2luX3NldHRpbmdzLmpzjZRRT8IwEMff+RRkvhqiA534hgESEx5M5M340HXHWOh6TVsmaPzurkOk225I+7L+99v/etf1vnr9cgQ86D/2v6rnav1SX1caOM3qLVzXddGh504PjMgSWGY5iExC0ECK46d/8veJoIwDWZnG+1dnazy/AN2bFRPGxxVhoQnNEFpBaB+EtqMCf9Yy+83qkJFX5nhrLcoBR2lB2oFEnbOKCa5W1fATbMBYgP4HXTEONdO78CFOOsmT4yiOEj72OY65YnK/wBQHMeObVONWJgd6PnTTp9d7Bbo88M1f2Kfp3AdEZuyzhbwZeHY7C2dhN6k0GAO/ccfTSTi5J2HBYhB+QtHoYTQ5g9aM59U4QxeZyeyRjsJoGI18WrEUWlXikNwmwzomS69WNVvBD5yFnfWSYTVCsD3ollX7x1CotuqCA1QaU1eRNhq5SaICWZLJ9MBNx26SnNuss+36N6qOMYhRJ8fTgxs3faZRjElQu2bYuGZr4tbmXc3lgs5gycttGlEXVF8QlEjFRUJT1McFuRnb7DRu/VamzfQG9BJRlM3THQqYspmAfpYrdAKzlvF1XmplOu9+oyB3zi/OsbHN3vcPUEsDBBQAAgAIACValVGUE7MiaQAAAG4AAAAcAAAAdW5pdmVyc2FsL2xvY2FsX3NldHRpbmdzLnhtbA3MMQ6DMAxA0Z1TWN4p7daBwMZWltIDWMRFkRwbkYDg9mT7w9Nv+zMKHLylYOrw9XgisM7mgy4Of9NQvxFSJvUkpuxQDaHvqlZsJvlyzgUmWIUu3iaOJTKPFIscdhGo4VNe/8Aem666AVBLAwQUAAIACAAhfJFR1T2sJo8yAAB/TQAAFwAAAHVuaXZlcnNhbC91bml2ZXJzYWwucG5n7bx7WFLZ/y9uYzXjaNqMM5rltRqbytSsTFMhtdIaJy0rM0UyM0tFSgVDQipvzcdG7YqNFzQrSxPyBikCjY6pUZJ5QdkCmRoqIoUC6RY42L3P5Xm+33Oec87vMn8oD2vttd739/v1XntvfvPb6bXg28XfamlpLdjuvWW3ltZcQy2tr85/M18zUmv96rXmY07cbi8PLVKb6Yjmy9wI91/dtbQqsnRnQudpvusc9w6M09LSb5z9m9OMvH1YS+vXH7Zvcd9zMkTME5PpATjB1JRkszdu4R+lvt67h/5ceGCvf2D8P7Yt3NC+5/QzywUXdu9uXX/2Vs75i0fP/5FSfeRAiQ/vZ48/Y7xWNumk2M/YPBycH9385/EjkK/xeBs4DIzJR8V088mEyW7nCEkUHNy0kYDrVozR8erGHzUMPdDR00igdfrSImvNh9aKtT6zHzsP5cx+5P1lP0fz4dT61L4fFKgZMQuF5Qq3AKiW1sFfVywwTMyY83vz1AiOWDM74pamo1gkLFHgulWa/WSmbj7Da76Kn3CyoEvImbpaWvszQhvcmqeGcXhUsIbuAdcn/eYDM5MMNtdCS+ueeWMK9vxEBwiJwms9EGMHft9ICsGKa8oC4DjZKCBQUW7o2qnXtOANpYK0XRpK+0+N/KIWT68R9jNVHDsUk8M10zpOk6oBySmhC29e6g2WrRqxSJnfZ99vrtuYMnEo53iiZmPp0bnbwUf4Zdtcz4U24EEknDFtQFSfUtTF2R7RN2SAPElIQgt8pgkejJNgBdiJYlS9alrEgY5RfzKYmHq5kYmRPfvFjo5pHYmJysmOGzQkzhB4Iq7quQGjh34K2Mh4/bsokRNuwZSLmO30ccevtGI46H7L7cC2vlZ7q+SzClUjfvJqpdMjFH6KgMcoX2NV4wLsqd5vw/+UhUFVCaSkcaJqRiZMeOyBDMrb5HN763PKjNZML1HZiwIP08h4pYiT8bLXofBo+g/Npr5s0hnvTGft1ECG9Aq5fopvQJc+Wp0A8XkToR4L4wgfQFXNUKwy7rLUDUFtRRGVY5L6ocoQJBZ0qSMgy8ARGCFOasv20nqOrtGdv310w4vudJ0NNi1nXXRfiRtcLCL6L4vHpeSijeWqr4Lxa9teI6nOe85DHKzwW9mcctTR1wWpScrCw+2ucaHmmL88M8tMQe/fyvmHIM3ccWwaX7UtzaL8QqhHW9aM6xB4jWpiWz+BVJU3Q/1L8pasS9MZeUcaYbzgYjXir3IDQ6lxFw7f/xgeFBV6qemXNYWxucEBjemXFSJ0YPxQpauDZUZFJ8hC8CBA+IWrrEoYDTFeRopiVVA9z9rIYwP57CFU8DGQMBj2D2CR9eFdcAlVO9lmTCTttL0FT5oaEoV6YnFujyzBluZea8U1adJqcJrLYaCVt9ODiUA1NAeTi0CbBbUWGzCmu8iMIUgsTW9RLCyGo/+zww+t4bUxWJ8KSc9EUm+CRcn9Vvsi+t2kIxNJ4ARmuL7F3groRNHmf4XC8dnsWGxBDBIu3Dy+sfkaa3T61AKqBQdnukTjoKMJDtu5XeeCLKwH+5/RWf5G1lO60UbLMFDdP2y8uaJKv0cgJjcrquJiyaJOcWwu394yozA6ALzdtHvNqUhaMGEeDBccTqzNmnaScJSD+yeSYnJZWCp0z2Nz68PuRNFuXHAl7hEqMCWiPUQ7ObggNZ7nKCm5rVGgyaLJTsYv49AuEMwsH6wTC6+Ajw1Oklhnmea12WFsSCyOBGzI60GNiTtM0bzmO0cWGEpPJPFFyumpUlZCvrGJ9WCEC+fmzIwiLVrsnI3jsDFt1/KqNji1bC6msIDgALDN2Q9kNztbRGrF7tBEWqSx3sXOqL/K9Q0rH/RQW9oO3YANH3bvtC2kJJ9Dt3dB8lw8z/KVh8/s0S2ioK2uoM0i5IC5J58d7twmljdD6uvXHDEwpODzyfPijLhAE9aoF3Nj82F4oB8Brdao6Je0hW6AmNKYAmvuHsWFlMunEy83QsBMeoL6xPAiuTMqJ5tYPDO2RxZ3jdg6fS0SD8lythu9MPcYWMWgu2ao0Vr33CK4YNuQ+GkMeIImXjlHi1pGPZ59g/KdYpPPUWP3vcg5e2sAoVJud1381e1H4c3BDIlT1XFWQ6WZzWFQzy02lyJGGPxIVf6hU3MQUq1Et/NiiFuxShQUehRQXhZDuEqqhBCWpoOZdB93IdxMXLx1Ul5bI+kRqRSz+nVzKDI/ka0AiGw+OxILbsKX4oSbkwqqcFhBrWuWYwukbPGiaEWN8n5CdPNcrT4S+k/L7fRtfdMdptz0g0gWfEvV0dKsCeMu/lelj5prXrUCNmmVOSNu512G6uR2JeKhZtuzlRLTCLm/wl9B58k7X5A0rCw4Le4wlHqfkV/QEVsW8vBu+ZZgm1zWea5cw+9Ab0J0uVi4lxzmxxVVMcXFZhS5GZanZoBOXXdDPcBzZ+TCKkUVl6+6HOqRj3cWjrbr1dYntHWixAyKhSJTnKN1GugKcvLeDcw6+OHQi6kJ9BD3ICMHTKmnUcyUk0HF+JrCUnT7Ht2ZU32Qu7Q14BN4YJR67/gKRZBFhHt11Hd7tDPRf16pFEznxWIkEy57+rrsrRx8bpc4dC6lhRy1ByO/niNWVX1DFino9qGUO/1bqpvjhnt2jBfjVnnEdDCS3PnkgUcV1URPNiOMDAo0cfrHWp8WdoRLShQ71VPYtLIxpa5eOcXGvYygJXVPnDBrRsOBLGwz2kfjsaNrTJffeZuHdquuE7duC4IRzmyGXZ3jvuZQpZNAlbreQiiN9tctTMxt4pDObBVDhyrl8pVAtKQMQTu6o5ZsihSHCcQJPxY3ptTPb5CTpXSLFPSuPKDzhX0N+UI2rsbuYM84VFeqtzSyPX/eKZf1P2847V2Lw7qmZ5bv9XVuUUYMX6DWCPq8QIww7rboWbdGBrEBr3nltjQdTchJq64O3BYBcaECzAVFHCivy8PSvcaj7djHy81/qnaLiKSJER/NsJeZvv0ZabbohKLFyxaV2hyi6Ko8u15UJPBgP2gYpO3GK5FdX6mKaFlhFibWwYmf5K9sTJlpqp4/B5Nbsrva4EfoLTF8n6Tu5HBjimuDpa/LUeLSbC/9aGLlq4W85ool1nnmmrSWqPv19sglFYP2VkMXvpHZj7nuKDJ/Sd/9+mm6zi6yS7Z0zxn5yHcGPJgFLbRh5FOksfQN24r2h+Y8eK1nuNNA6z6Mnpq8vOZ3e5/7zU5QuqRK/rXG8fkN7he52xZZ94XlEfmKQFBbKyYAqSmpiGV6huNr23wl4F3lpy0/AyEfnPGbL6DFOylTNFjk4Xvo8hwtM9K/2On44kaox6SR9ia3tgAJWJ6kuVb0TiOtjXM1+MbsA3MadLOu+/3OmgmnsP/GxLlLaTrwqUcBy7dfXM6LKxn+jMBz1SJr7z94b5fuPxd69kbvu5Wp/93hvIgsc7e66U5/IiPxxW+KEMUyyUx7GZWuNDMoNfU3g2duaO4Dg6tDls0iv4NWaTrCAKMhieqOIt74lUGtadWZBsz6hlngZ6QBTUm4V54W47bdAT8388G86n2fFnE8T+1orBjqwRI7igqSptfxWCjoJx7g9K3TO2SQElx4tn2sC+8zYhz0CcYBOvtYwAZvJxm6jrdtFnk+8NAzbCOjQ/lX8Wv7a4UFIv5LW6xqypiUdTPh/J2E3BCxZf9lYES+JHQWmOqu9XFicuehg5AAeFczTxVTNPM9wEjM4k/zlIyxUqoY1+3ysBOglG/0dnqJrqN9Rozv4SKj0NmJzTmJwD7afJ07VPp4icZ/NGB0oQYwllGf7qQjJFX8tbf4lGMCSytZTDF4LCX0Ky0tm7/s+2dG11T7fyRf5O4xytup6PhgjoaprqCjJXyKIlCyqANNC5uvcwzrwoN/pnFkUX4iwI+gh/mIHZv1v9+tmUb+22mUcmVySud4kAL4d5v7k1xQ2dkUkKPc8MlkMiPunXeSr3fw9qaDT5Xr/91kbifNgOf774jWb/8/tcjHYuZpOo1gUZpgUUf8t8aJ5bVsDqXh/4PyUMo72qloQZ3g367lInaa/FxN7VA6/juuqnnjPWca5Og65n/wCvN1fsP/yaoa28cfLXxK+/0/+kwX44wHEvsfxKYjAPSCHxKB0aTPPDZRV9wJyCEis7BRBK18o98wouRzj+PaVpb5uslGxuWK9g5f/C2sxvNwZPHmIuqXTMAOkvdL4rh7XfyGYeTPN4g0frm6G8yT79VO5aO+UHeCuhOros2bXvUunB00K0mfr0yUtmYlGI+uvhwmwe08UPaJmKi92CtAMl1BHLbttoh1fmmKlcQ9O/BZKgq8zFRrQ3mwauhfsXfn6wg7/tfz2//jh4/KZvNhgIVy2C6e3PFZSCjcFH1xAbPtFwnLyVL+1WXoW68YVVq8GSkTEvFFNKXnMfnr8G+y2cwE3tfQyX6RuVtivBKV+LrJmAbcXEGceSPj3EvI/8zaNLIG1UF1J0/lhTZk1U94KWz/kNBM4RJpe6Tf0yW7BxkFmJdxHIlQVEVnPLHv7/+UJRQ1jSmlRt1TUThIG6BnJHXMGDrgF0GbdTARi8sq40LC1/L1V1QiYATcYbhYXIkwktf8iiViFrtnkkllgNiloB4+VDfdx5UOJ4v9f4jtEz+/TmfuActwL8XonKcxVcpgfxA1akaI6f4YQDxC6jg6Jzs2kMQCA00jinJZlc9JTD4TLOHHKTtPBxO2ngTXn+lz5HCWOneJKzeTcUPSaI7t9Tj8SvAu0L3sp90xnCXWYy4FdTZgK0MUFwXo6z9DP3iaVF6ZFQ1vviCOxbn4OE3WvnREwUrJKBg5d+MngWVpOoF9lIxRm+NRa+GEcPe8Es/O5pUWHA9nsAXeD4jKbKRAieGgEt1PBFli0cCe5N/qBS4vPZsvAS8dA/uoQDRLGAgMfje39lfsXbHyiFpcaDXkBIQ2MNgb4OwxMu6GBy8CrOl+8jGk74ORmorWdJymNa6scSV0De2lwYxeB+YIEbT9JDAKSYgNpEmiAyw44TUSvn3/09edzWJEYvi5XcnnTbEug95i5Uul+ARFETcch6AiorKCNiI/xuS4aM1javgJIKiPc51azrPF97MbXHWlB0wlBw5yZJr9lF2O9DBIvKvsBFZTPv3NErNcj0o2SpBZ6xQXBlrAdAinvhwBcNl7/3VTGmx9hPc92FHJqiyfls1W4LBbNT5IotJUXEmOgZkv7Rx0j1tXKNiZ2clH8gUQxHWzhabTwRMt6a5rDmGn5Kgf46s+JpdxRnuoB6TtEA23aQsgl9pMRq0lKrv8dRLNXDRt1nR6plDTTWRu0J3mezCVB4Yu6IpF6zuf3kjTOSYQ/iGOsxCvFSpPmYNpazaVf+b1Ri/polL+C8gQWVqLIPlimBRWc829nYHrOV85IwERVveVWDlUiV6UDXSKI9cyJCd3mlgfxtciJPOWx2HoRHGs3lRfLB6T+6emY0Do40gbXFvCUTgc5I9PyT4xvD93HjZS/UeB14LOoZpCJIuC4rW8qI1h4hY3kAZqy7nsMKwNHYHGkdLlRa8/Crz8ScwHfbo/G/t7+P+9wzuV+TNdAXCxrfnylUPM794X8hLVTtXDJch444UXL0sF5945ZfYFQStTQZfAZg/geKkpN1g26l9b8Eu2mbzdaWanvuvcd97LvKRtcOYdKcngA8+Db1PFaxfnVwsX/W+8dBt+Bf6LM9U6JB4EjANw4yNk9TSZzFArJcypLhNFHyGkNlF6jUCGvOrcSCp4M0SG0yeEqjeHHgmDcS8V6hejN6Hq8Vz4j7bvyB0eTJDqfZeYEYUDp6PWvcgKSVSO8piTNeNLwd1Yjhcz0W1/v8MnddIEypiE78ot0KOb+1OhGHFif1+QnyiLXDA9Q6RPXXmRZ/Lx0isBISO2hbLuTLOfB7/Tma+Tzuowd0K+07Y/foVkTV6XHXn1Ce8Qi0LqyW48keP3flaTIIDVdo/v+xbwnwatLxN44SdykUlDTl4fZxEC5qvsphPI9rtJmDM72ggf0h8aLGNOl21kxiJl+RwGB2Yfhces/1rY+qGE0HBCFwFmYrViHxHbD/CaKuXCO/pC1tvp2PHGlKykSWNSwckX9ABfqPLauCxhlyR1EXIi1Zg4q0f1PPXTKAfXqccsjnrsRQvTehfIxslIEtmszhlP0pMGbo7Lmq96oY4nvfM0qrNPy1IVAolvRgFNMxl2jDdv6jpDNlZtStNAgZOKadpRkL3lJfyn4TUXs9bg85Hq8GQbUpUfmXOwpfB6NBLYt23+kqEeoBsqzqHSRb4rs0afz7wzxXhkzqs/DXBv1nBwo3d8oQzbGs6TMSs9w90ia91R1+8PEvzTdWQtKXxU+qpmPUNpS3of+1eLC37h0DyLt+mxBaZnmDSYD02EYXk0/Kgbh4BI16GX/NQZzoaqGwZYBdjxWtEc9yBzsR8nAAj1kGsKPZt7yzZKsg7kjkMVgRwiN4EJNnp9P/iWfYMrWzFuf0GztvTUOCHTdUzsD1sRHVyPEp8dH77zbS9lvv7eBTY7sLBIKFXv10p13a/Y3pW+WcNdEIfkiXeuXpsR6kEvD93s1mSVta8FqKb/ukYFsCLXMnH/2CIbbi9upvbyKXICdcqJwHFEBWKJ4sLixJfX2G4MVefoHX385DMRr+n12vBd5iY/j2Hzk9E597ogq66PJca7S0bmosBKnPKsfIL11NLhcE8I+vGyxfIrA8/r3yvzUE6215xOILjAS6vzRb3RKACMLbHuVMVibFkLi3CdHgAar9Hi6H0Hv9tKweAunb2Ddkr6O2qB2cIB128LcXs2S47pm3wzOFCH6FTtQIYSQ7e2JsXBMevdF6zdkfkTFUlM9ANpTzRYowR7z/qjDSoXaoq+L6JlSKJ+4AtN4nqSfN8Sj4byOW+JUizYq3xRi3D/8Cw9s3mBYaUlUmZLBuS2q+mpOAQc7NvHBa7WjTmm67T6m7VlvI2DQVKajonloNL1rCVy4gSlFTyGzUVbMc3M32264eeWoZon6JP3lCf32dFn8sevv+kZPaYvI7sP7voq8LKwXf/EscaU6Xpng3ehSlts3em/ZLQysaKxnkihHjOWYrZ42pb1uy+w5hr79HWtbUxJ5G5B+Kuf/SWHF+a001RUcrzxw+bLXhsuy0e+B1LxOFMAcf0tx26/H+RAwwJneb670aclatUWCcS3XJl4D/JeIwsMpXXaGGap8S93s0SOsuvnMYu3GClqnvpu8Ln95xbEJb4sDPr6pAVC45I8xyFGLEbeEdPBeBA2DiVEQJtdv3/hZ4GZPpIxLE/9umq/b81morOPt2z92RnWdxrbyIwj7f3e0g55sNbuWQ5Q08wQaehDEroj3jlhmQbpkLx+6PQ33b2GKxpwXXDdSLEya0fLIYiEk+Rw7rbX6j3N+oYU6hNcl65tt+MdJcE6kgazk57coR6fem188C7arZ6pupnKf16YENhbc49csrdag5VXixG/wK56baxWcz2NVCar/iKBrht8UU4W7zQMmFqf36dObChqwlLuJHIkohxgSBVFS1zedD5Guid9lcFr9tn6UcS6YnnSthDXyhCOVXIqX7axXBmwYn/uO5Nb6RvuNnqF2eP+R202skxpsXjV4/FbvqinQawO+/3Ed9cU6RuOwnEtHbqJHPbtgp1rB0Z0S9YP3NGfDqWXhN0zf2cBTzPrPOy6gtFCi26Go3aUw/uOqM/XAhR78bZWPCzFO59FmXzAhiXqmWbomxVGG0rqW5ZFrftwNVw90MzgwhZF3SWoZmhI1eXKpR9QmXLojn4cVlOgBDMrw7d+yOigKIuhEs7un6iww4mfEHfvO/wBgwtUJVn4cpp99367mdYopOpG5eKPPVuufLSMHEKXc6MCkPWvH+aqbzrlf4QBdxkT+ZJgnBoU4CeYRiVrPzZ9geY37T+0FZbH0B8b/ItHNv5fG3bA5rx69osdDPc6A14/3WDMOC4bq2Lv2HQpdqewr82Z76IA3qOaIwaGb9MzLmkiV1CfqJRxfsrf7lwSFyM0leSDiPdbV6XrTOkeQVotHXF99PlqDVTKvzirooM5liM33t47bpy7fUX4rLY1utm0cla3DzTa2z5rZK00HW1lv4Wqv4vDkNeMo555jgcJpru7yEouGUaX4CTYPrZqjB2ilCPV6AQwZNaeD75vTLFBJykS8FQs72jgFpmt5Mq8nhXQqVaRlYcRDKqegOJxgcigkaKrc3oEKgAPjiJnfme2iyVqJVNA5zm+PUz9U88QIq/IQhk7rcRvd0MXxfnA3zQYo/UNY00B8JH9MsIQIgYIWVHulwafMmmbuvznfhc9VrYVFKi1Ta6Uo+mzkp3+WtGSYhNbebu1WIvLmmhJCcya33J8qWcyHxW4v8Y3tEXZXTGINr9Q+CNLK1Rwr9DM0XRxzluxDWJyslN9zP9Bp7tmFB0YjMhdRSgJLhCJBnC612d+dEw+U0/cuodCPuPO11Q7Ma4TMSrNNU2OJygHfVWDMkwNctFVIifMPP9tcXO9H+ph1A+UWB4uIm7duSbFQa/FMXDyMGhzWfrN2eCrXqaDCKTlrnDQJm+UXFFzksv35R+B1jKjO2wfxiTqPYNdJYpmfOSkKJcjLu9Uo6kD3uwX9XQbu8QeRqa70fgdSJs88D6nWHfU7i4KF5Q2BwVboD1aJ1YOTsv3x9LqsmaZ45itW+7dHB3xkaVhoORrTSWTLf56g95R9UqaTRKXs7lFnLDmXCzM7Vmh2fIb8iRpfGqfrznCDyzD8ScX3aCRQgyKzAM7VkNFvbeUzuPhHzZD/nlpK2ZNX5U30uK77Mh2uIVw11c0oy2yb86OFeM63SMlK0CWY61NY7pY9FPfoGYjW2jWlAlP/2lpXtyG47e9OGOPZsPgpJ/Gd54BJSZ7Ap93Ziw9sqvT9hyFHJdd+QZpLEfU2mona9r0BSnVmg7wXlHdyFpvxa4Fug6WUfh9ExO5/ftJv/SS6Elvc+KrwjSdKZFabldS8/ROVtQiPwuhI+Clc9jbz/MMopbEZzMiD96jE/u8wPWpNqTIM6iOsOzx4pmZlxHUtPkgd6Pf7GGQlnmnvVVyCvpCgfSEy8GW63TYDWGdfDqYCuuR1Nlmpdz2WhEtWUEId78iXrenBdAzjeX9muleJ5GeuzbjEzDV+4SNb0sNm//t27BIXmzt+pfDcW+aasfq/F9MrtZop9bDtasdPwTcQGThvajs7P9CSF7c+VZZ9j7Z8btntz6tyYSXZlO11i0DQ8arVLtgSRX1mwvVaGdqXKaiTUl53+P0NqYQQhJHRieI6hkZ3O6n/IB/uWDu9o+HH9nraR8a9rnbq5b8Hx3OBhZZnxIFCeqmlXYzf3Yh1QAbppyOUMm6yDOj5O0HqvManQlxmsw4nj/xWV40d9NIZ0ic7ipbAX1NXp4f+K8KiFDxqnhbz92Y+Fl4UtKHfE/6mpvPq9tzR+pZ/5RoEzMMtgv3frpOw2J8JD2OiUj5CLXUE2rpnHwMXUJrq+LXCt6fVMcSNLqGJwVGcDt8oTwlQ+Qq+pSb03T+uBDaEN71eVZev6wxhVWaME79dAq5LU2H8AXtp+f1DG3LPhE5lFNoYmIdvO8TQ5qyt87B5/7dRGHSx9sNZ48czjkeKPuoBY3Kn7TY91eO/s3Q3wz9lxmKX9mY4ps0imdO/86eOaKoQ6inq9QU7NTdWFPnAj6KCvuSyLZ0HaKqRj0wuhqu5LbrTqpn8Or+LvXE717IlQShuOWFm0JAOxVQm1XHlitD2mmn4MDAMUUFPWYyrmDXP22VphP4jZpphxeN2qnVxNww4yaa0dNi/E22ZXHCFIk7p6HIa+UWiRSHyCpRBlM5b5Ok4qFGisUm1jO56gkBnOkWvqs+CnA9VGQkx0B1Z3PKRJbx81pbi5I6JYEx86ILTldNyyBxudyALtqv/G57Kw6VCirU/VAIHyLxggU0+8vMv2t3Kagjc+EQEktKUR6YaRaAymZQgvv9SPcXVijOrT/SgN5VT4YBFIJQOe2kq7KpnPjm3Kk86QkKC+wl8XxRjxFcxTqbFktL7YvBDDPrw7cvzHEXlyUwxapStIUYXAm8dMRAwce4wYHLYSaYGw8rvnSGYdt0ncBBISJSfRYOtoCy2+mXU3Ex/hYBvRAgxs63ue8WDpox5VpZyHOUOmZ59PB9YZxulwI0Ta68jBDFtb06yEFR/0nP5txlhhSgc9kCKQdM/Ic7pZUiRiPSNe0V3NfuNnDrtnh0RBchptTw5FJu8+w+cbl1JF5CaQmub9uX3pM43JiyihARSkxF89kUupiL5mn4SU4Ri2y3IDjYy40U/utOCEVSIp84D5w6oPn6hTs+MbUe3KWF+cOd9msNj5Iwhc61qYwqyqfKyF43xB3apThqqyoOAyZlOgOd4jhYZ3MtyXxltlJmvuGpRkSLXVnZ3mLhtZL9gxd+QMFgSUH/pDrrxpSZrUxYsMKoqwsN8IcAhDTJiL8X5M7HQAkIi733RI619RSEwBeTn8ZNAr1To4MUVyiKAETWCgkHZWLUKZ7tqpMmkub/IFYBAO+fhK9rtXcX/Z24/mbo/8sMjcfmFE6ItaETTDRTson9ab+WsdCGFRBZGa8p/V8h1smXAjcAdtp7U1bsP6Eyr6wQ6fDcER9WbX5c/ScpH5tb34BOcYkhbspcoth22/LywLaRPIAe95EcQtPPwv6Xm+/YgMYUwXS54Nk1DsgQObznuJYV2sCyY95dJx4pIY4nCVDXvlB+5BeK7/xC6be/ULjfF8ou/ELR7l8o+Sz3c4vPrfmb4H+BYHzrrAOZw9zUM7o8UWJ+pTKO7cahzxRt/LQ+f5NPy9npYgtlatmKgpMS1Ox5K5z+5kUGDwFU3icBN8aKqTzYvuZOGimApiwCGGKxZDhE9fRLHDL7sIuF+gpEElH4FKA8utfvxZ8qDmC7TtSKtr7p8MW/nEYgAdqYpsJ4Zu229+n5c5b+OGGWx44SZ9MqS7bj22ctQggOh09KW7PgBHdPWIHVXyUF05OyIZP9nVpLCRz5HVtfzF+eRtNi2dR9Elm5l5bplnyWe0suSCLVMnDxWzNpFDYotg/Fuja7XhxgLP7EYoxGyoapp8sMK3PaNP+yBSGErVNvz/fB1kNuEs4LN12Jq9TKomTxt4fdibGB87/rTcDCsLn1xFgYhKTkoOihHplVPFKmi4QjF4OyqZqs+qPpOlPTh1/5gaM8oeexL+qcFT6U3eCUMciXIQKPR7wu2JqQNrfmDTkVjwjA09lgL8WW7HCqB/LICrw9D5+5ImO6jgSbjNhFTE2S1FGiL4U2yKVoUK7sS1hgU7rYupNzO4HnGf2JwmINLrqQ15Tk8o3TrT5bXcmBuxFF+YoJSuk8PLKdt0SrWvtcMMfcn6bprihdxYYOp2+X/FQNUCVUBbyrIoJ2Kr8SEUQTe0Z+tqOJBlnMCzxKxQ9Bb/YxjIDA/dSs5UdZjrJv0lbpguLi+dIfzsov6NDmzwfASDKwd4G29Ny5WR71vqeoN2118ekxl3h+utO4bhMqxy85xYZf5UeKxRhN0+d42rIP1UPaHGV7UusFjJcelLI5HuZ/3lNm4B8pOX6WwBG4bPiMzas41xoEn7xVLWdUSvj2VuDdsNtKjrB3ifUgAygJGayT7/qxlgRRj5GVB1yrP0OW/hrYlx3xHb1cFSvA5ieLEZWFSONOE59qDlVXovfDqHRsBUE4rWG4fT4mZTNNUi+ARFpKqFQAct0SoYCT05+OR9EEY2UUAWS3FUAhekkgFjs+hWf7ryGndwk5/5tj+Ymmt58sZh6XzUzYxZOxs3HAoe00IH8idPTw+9tbFlDlZAQp5NTrpmYJVNEXl0Ve57O/7DMw1xnqYX7m1ewDklQ9ncic7Nmbd5zGtGBCFrUxJfhqqGfpnBTznZ9JqCltszfkBs5stmVpFaVpzz43GTx7Ew2OnxluL6bqGUpf05LGVpgbLJEyzjQ0fu49mD8803TEzRt8ehhEbqhHSFD/tQiI4k3dqWDOSOj6TwLyhjT9w9AFXUyutGVuY0p612e5itOYIt/kVv+ZTds1O6kLIXx9Q+nZ8yiYi08L4FpTROpojPrCcevV2lDlm5Fvp+6bWQ82GU9MpgZfNY6KTtcx2TxIqbUdgqe+8k79nNR6B5+nU38Xif9fEGyB6RvGM9zAsSqehGZb9d3HW3fedXl/Pwny9/Dfw38P/z389/C/DOe5+mQv334xHk+fkbKQKnRS3rvXdfLWz95O6n72P/mazBcTTpicV/kcRoKsU6geG9X2xQ28fcKsLEHVZwF9E5vnzDdNyLTQamuPgycOjXoyXz/brc7qHh9VEE75TtDpv82oJgbX2cEldrJxX4Oq6YIhcOM0NvrdK0Q7F1vXTwoF9ESOF5OrNOCtGnozgdF64Dw1jEyqAtVu+b5T5llvigkhcJVio7LwlMWE0nXvx6V5LLtVxep180+n/5yRwVdL4pN+t1k+0ZLGZ1QfmUoqKH33StKKBYZt4aX5bG2ttq0FDzmgOr+NfIrs2wVomNzzXsRjOU/BrN7SOQ9q7X3u5+kZXt754d2luc/bniRZcdqNA1GmeRmnyFio7iamlA7Zi4QeoPm/e3NJU+Dv+1OVHqRexVq7ylEnpxVpOoRLoWef3Xn3YpYGDvTdoZ204oSFHO46cXynnqHtisa5Nz+uDr0+2/8qB4hTvWV2+KmmjXbOY0RVB5HJgIkmiGomSTFhoO6H1o1z8MqN/Pq0XsabJjuI6oAQAdLf5AumNmYxv1aPhTGrJ5YDVF4F2DOqDB6kEGcGmafqmXLhUmD2eWwIucATGIJo7DUOxObiU8mxFulO+m2/hTYMxcc0pswoRlKhmCfsV7/lr1LjCTdwGofIWZ5RqZjhMRNkA1BVAtp2kOIQ34KgVHo/3mwl6BwTzSLx7drfZhIkAYzuqU1CUUEq+nA7TMC67O6JPENH0sIUFTUi4VLqE0gkvtda8Z3zuN7iWAyE2IdkM8SV5DEo+MSRejMBwt+WPhkTt8TsGe0J4i9M1UJa3j4L60HihsevLN1es+DM6ccSdZMMmoAxTu6KG90DbE1ejtBo1X670ZEKCbkhaEr31dqsTU7hRFM7QZVNQZBkJhcvmj7MTUJy5yUZ8Wp6+FQeQyTvlcVdACieN6MvIeLqncf3QcjT1x4vXAqFplNYQPQl9hP70JD0vNjcXNefzk4cyTnuXO7q0/LK0u5bcPYRQXPLRUvPJ5TOqGEX5Rs0Rqv0N1LVHHdbjneLMb7wuD1oPUdBVuAeL9uyVJCx2GMMiBGgwLHp2h4+xa2tHlFDDJqvb/KDKZc0aZt7JwESw4KTpKwjqtgNdachNxJygeHsMGRcB2ff8/on5taDfasxzNn3Sq5o2nckeIldP/NmoJ7I4iLaimhO+J1dtouW3+Gcw5pZR5theedjfkHO6b3ENOJ4jipa4UQq3i0ik3+9FpaHZGbR3R8wxJk8rygBu2nYvsiUBpNUXksUhl1hHhiy21vevvWZFR0wjeRUjAECq+a+Iw89Lkw4xuVkzwtphV/wUtU+M/U12oWghz327IvjofdfVRt1irksf7dmCG48Fckcqpu5dBvFk9vxp+pjMbQcRBkwxMByAsBxqNhFbjIkOlnKT9pWJukljWIDLTicKmVdtEjsoj10inSMwz44XsZjU8bsgN9n8sJbdimI0tcVWddbXlPUNhISsTY3vvTD64c+3UGb5dUGdoKf8Lv4tqqcEurRGGMhIBmA6RnKlcF5oL0V80aNOiWUL1FKCfBHsTBbgSKDp5FtrNTIgBZDFUnjW9ZSW+1uphs5pb+oD6/oABnEA0ltB5bhN/D15wbVkniUtjLx64if/TTitSm70UWBarM7qYcfOQej1/j8Mk5LwKGGVQoz8Ly0ZpMm/Iu7FNGE6ZCr04kUOKHcE2zDa2PVdOhkTYuKqzQH4yhKcypaORPNqu2oG8E3UvNLP7wieUlmlB0kazgFDtp1YjJnhjdebaw8KoCMDuRwfI6KgfEe3GVPqHEx+ZpfJm+coelZ7S4A8DdcKad0n8qhB/xJnC2W0x7Z5YrhOVzR6EAiIMrGUVuF+9BKB1x0HhUnfLyyJvl0XhQdIe+yHXd4w5q6JE069nVKia10t3JjYQxNWYakLbwbZ52cOux2sXBVrYQv6yoCBQlj6yKZD5tHxRHVMwoKgyybuEiOgu3LEF9kSU/wr3IppTgOZz1Y5jX/Ml9hq9gL3laHvMwZrZzGN66ERvRGtMpryKeIVCp0D6guE1uKb+WvYmp7P2PMmg/92L7I6Ayt09IKvMPdunzi8AkYHLApFdkpam10wU0Vo3D3czbTE27/wAFiGkn4lL2VhEy3kK37vrZ+vrEzQ44yjr1bayNHBIyH5TxVSZkSgrKaJSfUe3IRVHEVj4TTKAFGvTMvAKxptSsu1p7XBtzJyAvp9TIxC+l6Xr7x3O2mECM0qndlRn2n7eTorh8wyz1ov0Za5Gezl8VGg6rS4FgBXdSxVsEU9UR0JREzuwD2eTROvfsOWbgWTuCrEqEb6aOiZ8D4ZWJVHTNX/7h/DFy4ZZKxs1iTMMnvE6ZNxp+eumqbVVEnOJfmiSm4DJ+HQ2D2PDTjIQYo8A68rWCoauuVumqS+JAAFZSeZLs0+TQXvmD90uZ8JQclZh+EkOY0MMQ75MA4lsKf2o+nt9oNgUkYABK9nnljiFDF/6pfY3wE2CmjU+n6I7xbShbi0fWfiFGlzOr8xULxrYzL6F0/1mi53kRb0Eu8Jo1iSmyku90aitJ+lBFeizEVZn4Pi8i7ehW1FnFqWiZu35Trzk+SRoCoVvleUEDjq0ZBzhK/miHHEx2hHmtUcUwxpbhG8Z1Mdv9YSWnT2eXi2YOV4yXy/CxxXB62y+5KuKBxm4GGH24JSUIXo7wljvTK/SZmy5e3AegL8ZE1P2d6ZlBgNRm3+GfvUI+7oHL8mgN1nyZOe0iYZrLhlJavXj+FX2MxmvjvLLA342WYzLx2bVl7qEcZbIajin2MYUIyxdmoIByMq9xbQwxLatshiVtcPv9lhUQdVPIpU2glRAqmTg4TqMFMnDkCSYvX8NIFQeEkCLJnItWZgjPo5T/E0EYaSlQvzANPEqVVe2t0qw5sHq9j2LqEX+BAmiwzFH235p+nz4sDh1PCGJCbCWMjPaDEDHwcyywZXkOKqBGBhB04N4D8C5/MtTomJl8hNvPvHdWwlkiUaELhpsL598vE3MRqz2h4WFj15zABbGsOSwr16SVNknw1Rc9f7M9R8OWbNBUg7NFSa2ZhjEX5PVG7bh7VRJeYq5JVh+RaJjb7a2eg+3GPlpLNTk5OJsl/kVPpMUG9NeIKhcBFfm0oCqXJsUfWb/LpiQnqUkkF1GhiJo53drquLz7HLwtigktpo3Dhj7kRm/Z+eHM7c7IEP10S4Osm6+yyU72wY9wMvio6PTDZ1jy9VdKTPtBtFwEaub5l8H1w8RH6Xaqv+vR/kDpaIKm+eVT+ofHOI/X7gxcsryTK2xf0JrRJWjwqbMnMMSR7aPEiivrX24CQaexMKYWdpoDePwkfy+sQ4RxKMx+PPLOpqk94JxG8tgs37nxLjLrJKGg+BZOLJX4yVCuEwsmXxu0DHpL6xypqBGV5hs362zJH9nzAqU6WyWf1FkCkF7KClZpsz+8iMGeGqJNjVewQ5SW81JdEXbvndGOicGClgVcMPOWEoHHrrGcGgKyD1ZyuZhmFM1vx/MENLLs7U/eNztLFzshlGeQQwNjZDbV2r3Z5C2AztnvNX1TdUrnV88DhLvnNghVE5VXx2i5Ury8Ws6pEz5AS61rSxwxtMFhFD23YxzsiUOnvhRPGwrC8CmgEgJigUMrFgHK8THntN37GRf6NT1gva/b1j0S/7DN/QnpJad9iLHrKEyC3DkT/RYIvn2DtB3/hM5hSUw0SIkl/Oc5DSqZhhJK3fosufDqKYGGWBJ4SlypZ0UYhJaoNGzIq+mJWExDGL1YSZBQkUb4H796G0UCO0ok42sHVG82s82LVaTrQ264poR6bXgrvcmXr+iBnQ+HOEVxAYb4hruMj0E1xUzUx3xhzfMOcuskzj8jBygm8ik0OwYo3jNhglTK1ilDmL2trvgyfHDWWttgdmhq6F0lkm6WrHsVpIgx8ZJdOS9rOozJnmb05Pa+uC8icuEpM5itwN2buUhvp/EOinMqTPhvyWqZ4S6xv9EUgiJU5IkRJ+gaf/eX++LadvZTyNN8LcSsVADBu/aFaKjb53Gfrt/ovknon+ysfs2ced+Gn7NQ3aQsvtRXljuZndZGY82sqLVvt0HSA+hZBzgZ8M8XswWU+JY96rTGlN9xqr1CGWHN3vE7P2yG4/nemk8Uj+/4jQyMnpvg3r+CNfD/qwEx6LqV+W8M+1Yo9/qP81S7qEvUkkQR5/ZtvvHHoM+d4f/pExRpm31BfpNph8ZQTXuwsJ3t+xK5rxYuXb0Fi2wBPc+sbM/UvF3WMCTMFXjLvO+1eiL7ljSm5e5m08AddtKQrn9RuxlerFHBN/xaUPo/O3NzZuPGXmAmGgk6mfTMrIbfAk9ql8de+dxD5BN982r6/75HfRI6XN29bms7G1doifyLl1UKXj7GNPinBCsCXWGgn4Mud/lr93OI98wmv7z3ra7bKTI47pAG3JtY/f4IkLousvZUxpcoV92PKYOpH7qx/16ak8ztMpa40cRKFnPv8mP4mRcwoBX56Dchn8D2yBp7nLbIO3pmms6Pk42886E9FWGHtHvSofqxQcBj1WsV4893CPj1MfxlwknFCjhmGJx911m9L1fQgh3MKP6XwsVcNunbBuMFlFpiJ4oEhx9o1Wn0/NqawWu3dRz61bMdzDZroLCnGdFnymQgiTv4kS59FWab9jdb93/hMxxsT0SDZ2yxMhq/djFwjYPvTp0fLeE3Jy2/ObDz01/bGFNrJonu04R7jZSyRxWCNIQTsZTMw2+GMN723FJt0tY4D0rpFdLVgZGYxZsHluCnlr9DhHkFYELL+9baEOVbbV6p/X3TimX0/Bf7zmO0mWVOLg2mLaMUNTf/GQoZMe8rizwUjs7Ue4Ebo3vc0uDIDYiEyTcJ3GGySKXq6FRoDlwWEYG7SsrPjrw0xNSC/8falNJ0TQXY/oI15g00t0kPnmW8ymCeVvtsoQ5V83Q1fPYCxJkbWLGaTT/l6hawuqpFKkNPuIXuMTx7daf72x8MIT979XNhvswcEWse/n23itZ4vnz1M1nqw/b/wO2PvF54tK1MbvNzxj4fIvTuWzM5v37pzC8nj4Nn/AVBLAwQUAAIACAAhfJFRDr794UwAAABqAAAAGwAAAHVuaXZlcnNhbC91bml2ZXJzYWwucG5nLnhtbLOxr8jNUShLLSrOzM+zVTLUM1Cyt+PlsikoSi3LTC1XqACKAQUhQEmh0lbJxAjBLc9MKcmwVTI3QVKSkZqZnlFiq2RqagYX1AcaCQBQSwECAAAUAAIACACiSE5ONmFYAkcDAADhCQAAFAAAAAAAAAABAAAAAAAAAAAAdW5pdmVyc2FsL3BsYXllci54bWxQSwECAAAUAAIACAAlWpVRqFRL3KYFAABBFAAAHQAAAAAAAAABAAAAAAB5AwAAdW5pdmVyc2FsL2NvbW1vbl9tZXNzYWdlcy5sbmdQSwECAAAUAAIACAAlWpVRFR5gG6MAAAB/AQAALgAAAAAAAAABAAAAAABaCQAAdW5pdmVyc2FsL3BsYXliYWNrX2FuZF9uYXZpZ2F0aW9uX3NldHRpbmdzLnhtbFBLAQIAABQAAgAIACValVEgtRn1tQUAAGUeAAAnAAAAAAAAAAEAAAAAAEkKAAB1bml2ZXJzYWwvZmxhc2hfcHVibGlzaGluZ19zZXR0aW5ncy54bWxQSwECAAAUAAIACAAlWpVRCuVLdHQDAAD4CwAAIQAAAAAAAAABAAAAAABDEAAAdW5pdmVyc2FsL2ZsYXNoX3NraW5fc2V0dGluZ3MueG1sUEsBAgAAFAACAAgAJVqVUZK0N+uxBQAA7x0AACYAAAAAAAAAAQAAAAAA9hMAAHVuaXZlcnNhbC9odG1sX3B1Ymxpc2hpbmdfc2V0dGluZ3MueG1sUEsBAgAAFAACAAgAJVqVUYNhJuy/AQAAegYAAB8AAAAAAAAAAQAAAAAA6xkAAHVuaXZlcnNhbC9odG1sX3NraW5fc2V0dGluZ3MuanNQSwECAAAUAAIACAAlWpVRlBOzImkAAABuAAAAHAAAAAAAAAABAAAAAADnGwAAdW5pdmVyc2FsL2xvY2FsX3NldHRpbmdzLnhtbFBLAQIAABQAAgAIACF8kVHVPawmjzIAAH9NAAAXAAAAAAAAAAAAAAAAAIocAAB1bml2ZXJzYWwvdW5pdmVyc2FsLnBuZ1BLAQIAABQAAgAIACF8kVEOvv3hTAAAAGoAAAAbAAAAAAAAAAEAAAAAAE5PAAB1bml2ZXJzYWwvdW5pdmVyc2FsLnBuZy54bWxQSwUGAAAAAAoACgAGAwAA008AAAAA"/>
  <p:tag name="ISPRING_SCORM_RATE_QUIZZES" val="1"/>
  <p:tag name="ISPRING_SCORM_PASSING_SCORE" val="8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272"/>
  <p:tag name="ISPRING_SLIDE_ID_2" val="{A80D47AA-5DF0-4888-A387-3B59E604232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432"/>
  <p:tag name="ISPRING_SLIDE_ID_2" val="{50DDDFF3-5015-49EA-915F-FA0DF3C9FE9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352"/>
  <p:tag name="ISPRING_SLIDE_ID_2" val="{437DEE82-AAF5-4B69-B9F2-C3D2920686B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.278"/>
  <p:tag name="ISPRING_CUSTOM_TIMING_USED" val="1"/>
  <p:tag name="ISPRING_SLIDE_ID_2" val="{10C65917-2252-47F1-A7E9-7E363FB826C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.713"/>
  <p:tag name="ISPRING_CUSTOM_TIMING_USED" val="1"/>
  <p:tag name="ISPRING_SLIDE_ID_2" val="{B41911A9-893D-4EF9-A43F-C2D98495951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623"/>
  <p:tag name="ISPRING_CUSTOM_TIMING_USED" val="1"/>
  <p:tag name="ISPRING_SLIDE_ID_2" val="{FA1F65B4-0212-4129-8088-730A7ED7155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|0.5"/>
  <p:tag name="ISPRING_CUSTOM_TIMING_USED" val="1"/>
  <p:tag name="GENSWF_ADVANCE_TIME" val="9.792"/>
  <p:tag name="ISPRING_SLIDE_ID_2" val="{538E9C8E-31D4-427B-B4DB-E8C7E65293F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|0.5"/>
  <p:tag name="ISPRING_CUSTOM_TIMING_USED" val="1"/>
  <p:tag name="GENSWF_ADVANCE_TIME" val="9.792"/>
  <p:tag name="ISPRING_SLIDE_ID_2" val="{538E9C8E-31D4-427B-B4DB-E8C7E65293F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328"/>
  <p:tag name="ISPRING_SLIDE_ID_2" val="{E4DD13B4-76F4-4960-89C7-5E8337B213A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233"/>
  <p:tag name="ISPRING_SLIDE_ID_2" val="{86188282-7209-46AF-A11D-C791A7C1638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B3587B1-59E5-41A6-B429-D08BA81BD2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C675CADD-98B9-44F4-BD58-99B064E41D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544"/>
  <p:tag name="ISPRING_SLIDE_ID_2" val="{4B32086E-B483-4325-B99F-B52154290A9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  <p:tag name="ISPRING_CUSTOM_TIMING_USED" val="1"/>
  <p:tag name="GENSWF_ADVANCE_TIME" val="7.896"/>
  <p:tag name="ISPRING_SLIDE_ID_2" val="{0485C565-865C-4B6F-9906-78AD384C1D9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  <p:tag name="ISPRING_CUSTOM_TIMING_USED" val="1"/>
  <p:tag name="GENSWF_ADVANCE_TIME" val="9.144"/>
  <p:tag name="ISPRING_SLIDE_ID_2" val="{01750652-43B0-457C-AC24-A4ED6C6957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955"/>
  <p:tag name="ISPRING_SLIDE_ID_2" val="{959BF203-17AA-4A2C-A9D2-6A0007E0C3D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472"/>
  <p:tag name="ISPRING_SLIDE_ID_2" val="{8E2D579A-6B2C-4B28-832D-5865B2298DC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520"/>
  <p:tag name="ISPRING_SLIDE_ID_2" val="{C17BACE2-1631-4E62-BD76-724F1A5460AD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312</Words>
  <Application>Microsoft Office PowerPoint</Application>
  <PresentationFormat>Widescreen</PresentationFormat>
  <Paragraphs>62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Executive</vt:lpstr>
      <vt:lpstr>1_Office 主题​​</vt:lpstr>
      <vt:lpstr>1_包图主题2</vt:lpstr>
      <vt:lpstr>包图主题2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RAU ĂN LÁ</vt:lpstr>
      <vt:lpstr>RAU ĂN THÂN</vt:lpstr>
      <vt:lpstr>RAU ĂN THÂN VÀ LÁ</vt:lpstr>
      <vt:lpstr>RAU ĂN CỦ</vt:lpstr>
      <vt:lpstr>RAU ĂN QUẢ</vt:lpstr>
      <vt:lpstr>CÁC MÓN ĂN, NƯỚC ÉP ĐƯỢC CHẾ BIẾN TỪ RAU CỦ</vt:lpstr>
      <vt:lpstr>RAU, CỦ, QUẢ DÙNG ĐỂ TRANG TRÍ THỨC ĂN</vt:lpstr>
      <vt:lpstr>LỢI ÍCH CỦA VIỆC ĂN RAU</vt:lpstr>
      <vt:lpstr>PowerPoint Presentation</vt:lpstr>
      <vt:lpstr>LỢI ÍCH CỦA CÂY GỖ</vt:lpstr>
      <vt:lpstr>PowerPoint Presentation</vt:lpstr>
      <vt:lpstr>PowerPoint Presentation</vt:lpstr>
      <vt:lpstr>KẾT LUẬN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</dc:title>
  <dc:creator>ai</dc:creator>
  <cp:lastModifiedBy>Microsoft account</cp:lastModifiedBy>
  <cp:revision>396</cp:revision>
  <dcterms:created xsi:type="dcterms:W3CDTF">2006-08-16T00:00:00Z</dcterms:created>
  <dcterms:modified xsi:type="dcterms:W3CDTF">2025-01-05T13:15:22Z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